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CCB8B-CA16-42ED-B92F-EAABFF49B8DB}" type="datetimeFigureOut">
              <a:rPr lang="ko-KR" altLang="en-US" smtClean="0"/>
              <a:t>2018-11-29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F55FF-00FE-4B11-80A8-06CF4C1A8BE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741625-4978-432E-8781-34E5DED6CAD3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5085-FC8A-4D70-BEE5-FC9117902ABE}" type="datetimeFigureOut">
              <a:rPr lang="ko-KR" altLang="en-US" smtClean="0"/>
              <a:t>2018-11-29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C219-B631-4C97-9964-88E5611277E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5085-FC8A-4D70-BEE5-FC9117902ABE}" type="datetimeFigureOut">
              <a:rPr lang="ko-KR" altLang="en-US" smtClean="0"/>
              <a:t>2018-11-29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C219-B631-4C97-9964-88E5611277E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5085-FC8A-4D70-BEE5-FC9117902ABE}" type="datetimeFigureOut">
              <a:rPr lang="ko-KR" altLang="en-US" smtClean="0"/>
              <a:t>2018-11-29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C219-B631-4C97-9964-88E5611277E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5085-FC8A-4D70-BEE5-FC9117902ABE}" type="datetimeFigureOut">
              <a:rPr lang="ko-KR" altLang="en-US" smtClean="0"/>
              <a:t>2018-11-29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C219-B631-4C97-9964-88E5611277E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5085-FC8A-4D70-BEE5-FC9117902ABE}" type="datetimeFigureOut">
              <a:rPr lang="ko-KR" altLang="en-US" smtClean="0"/>
              <a:t>2018-11-29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C219-B631-4C97-9964-88E5611277E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5085-FC8A-4D70-BEE5-FC9117902ABE}" type="datetimeFigureOut">
              <a:rPr lang="ko-KR" altLang="en-US" smtClean="0"/>
              <a:t>2018-11-29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C219-B631-4C97-9964-88E5611277E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5085-FC8A-4D70-BEE5-FC9117902ABE}" type="datetimeFigureOut">
              <a:rPr lang="ko-KR" altLang="en-US" smtClean="0"/>
              <a:t>2018-11-29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C219-B631-4C97-9964-88E5611277E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5085-FC8A-4D70-BEE5-FC9117902ABE}" type="datetimeFigureOut">
              <a:rPr lang="ko-KR" altLang="en-US" smtClean="0"/>
              <a:t>2018-11-29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C219-B631-4C97-9964-88E5611277E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5085-FC8A-4D70-BEE5-FC9117902ABE}" type="datetimeFigureOut">
              <a:rPr lang="ko-KR" altLang="en-US" smtClean="0"/>
              <a:t>2018-11-29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C219-B631-4C97-9964-88E5611277E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5085-FC8A-4D70-BEE5-FC9117902ABE}" type="datetimeFigureOut">
              <a:rPr lang="ko-KR" altLang="en-US" smtClean="0"/>
              <a:t>2018-11-29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C219-B631-4C97-9964-88E5611277E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5085-FC8A-4D70-BEE5-FC9117902ABE}" type="datetimeFigureOut">
              <a:rPr lang="ko-KR" altLang="en-US" smtClean="0"/>
              <a:t>2018-11-29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0C219-B631-4C97-9964-88E5611277E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95085-FC8A-4D70-BEE5-FC9117902ABE}" type="datetimeFigureOut">
              <a:rPr lang="ko-KR" altLang="en-US" smtClean="0"/>
              <a:t>2018-11-29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0C219-B631-4C97-9964-88E5611277E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8 산업단지 준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5929322" y="642918"/>
          <a:ext cx="3096168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168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경</a:t>
                      </a:r>
                      <a:r>
                        <a:rPr lang="en-US" altLang="ko-KR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 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직사각형 1"/>
          <p:cNvSpPr>
            <a:spLocks noChangeArrowheads="1"/>
          </p:cNvSpPr>
          <p:nvPr/>
        </p:nvSpPr>
        <p:spPr bwMode="auto">
          <a:xfrm>
            <a:off x="142875" y="357188"/>
            <a:ext cx="8715375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8-1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향수의 전통시장 만들기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행사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. 9.(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14:00 ~ /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영동전통시장 제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주차장 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150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여명</a:t>
            </a:r>
            <a:endParaRPr kumimoji="0"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전통시장 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활성화 각설이 공연 </a:t>
            </a:r>
            <a:r>
              <a:rPr kumimoji="0"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가수공연 등</a:t>
            </a:r>
            <a:endParaRPr kumimoji="0"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14282" y="2285992"/>
            <a:ext cx="8358188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8-2.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방문판매 피해예방 홍보 </a:t>
            </a:r>
            <a:endParaRPr lang="en-US" altLang="ko-KR" sz="28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12. 3.(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~ 12. 26.(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경제과장외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방문판매업소 점검 및 피해 취약계층에 대하여 업소 출입 자제 및 피해예방 홍보 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14282" y="4643446"/>
            <a:ext cx="8358188" cy="1846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8-3.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산업단지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입주의향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기업 투자유치 활동</a:t>
            </a:r>
            <a:endParaRPr lang="en-US" altLang="ko-KR" sz="28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월중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수도권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충청권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투자유치팀장 외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투자의향기업 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지속상담 및 투자유치홍보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14282" y="500042"/>
            <a:ext cx="8358188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8-4.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영동산업단지 </a:t>
            </a:r>
            <a:r>
              <a:rPr lang="ko-KR" altLang="en-US" sz="2800" b="1" kern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비탈면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보강공사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준공</a:t>
            </a:r>
            <a:endParaRPr lang="en-US" altLang="ko-KR" sz="28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 말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97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공사내용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식생공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(2,400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㎡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),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면고르기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(237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㎡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42844" y="2500306"/>
            <a:ext cx="885824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8-5.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하반기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사회적기업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합동점검</a:t>
            </a:r>
            <a:endParaRPr kumimoji="0"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12.6.(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)/2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고용노동부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충청북도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영동군 합동점검</a:t>
            </a:r>
            <a:endParaRPr kumimoji="0"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지원금 집행실태 및 지원약정서 준수 여부 등</a:t>
            </a:r>
            <a:endParaRPr kumimoji="0"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42844" y="4643446"/>
            <a:ext cx="8858248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8-6.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충청북도 마을기업 전수조사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·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점검</a:t>
            </a:r>
            <a:endParaRPr kumimoji="0"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en-US" altLang="ko-KR" sz="23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12.4.~12.7./14</a:t>
            </a:r>
            <a:r>
              <a:rPr kumimoji="0" lang="ko-KR" altLang="en-US" sz="23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kumimoji="0" lang="en-US" altLang="ko-KR" sz="23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kumimoji="0" lang="ko-KR" altLang="en-US" sz="23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충청북도</a:t>
            </a:r>
            <a:r>
              <a:rPr kumimoji="0" lang="en-US" altLang="ko-KR" sz="23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kumimoji="0" lang="ko-KR" altLang="en-US" sz="23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영동군</a:t>
            </a:r>
            <a:r>
              <a:rPr kumimoji="0" lang="en-US" altLang="ko-KR" sz="23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kumimoji="0" lang="ko-KR" altLang="en-US" sz="23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지원기관 합동점검</a:t>
            </a:r>
            <a:endParaRPr kumimoji="0" lang="en-US" altLang="ko-KR" sz="23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보조금 집행 및 관리현황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물품 관리 실태 등</a:t>
            </a:r>
            <a:endParaRPr kumimoji="0"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14282" y="3571876"/>
            <a:ext cx="8572500" cy="2400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9pPr>
          </a:lstStyle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8-8. </a:t>
            </a:r>
            <a:r>
              <a:rPr lang="ko-KR" altLang="en-US" sz="24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일라이트</a:t>
            </a:r>
            <a:r>
              <a:rPr lang="ko-KR" altLang="en-US" sz="24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고부가가치 상용화 연구용역 보고회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12.10. 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08:20/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상황실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연구용역 결과보고 및 질의응답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수행기관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한국세라믹기술원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85752" y="500042"/>
            <a:ext cx="871540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8-7.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생산적 일손봉사 대상 시상식</a:t>
            </a:r>
            <a:endParaRPr kumimoji="0"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12. 10.(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14:00~15:00 /  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충북도청 대회의실</a:t>
            </a:r>
            <a:endParaRPr kumimoji="0"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부군수 외 </a:t>
            </a: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 </a:t>
            </a:r>
            <a:endParaRPr kumimoji="0"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생산적 일손봉사 확산에 공로가 많은 수상자 시상 및 </a:t>
            </a:r>
            <a:endParaRPr kumimoji="0"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r>
              <a:rPr kumimoji="0"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금년도 성과</a:t>
            </a:r>
            <a:r>
              <a:rPr lang="en-US" sz="2400" dirty="0" smtClean="0"/>
              <a:t>·</a:t>
            </a:r>
            <a:r>
              <a:rPr kumimoji="0"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미담사례 공유 </a:t>
            </a:r>
            <a:endParaRPr kumimoji="0"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282" y="357166"/>
            <a:ext cx="8929718" cy="185738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방문판매  피해예방 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공문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경로당 및 노인복지관 등 방문 홍보</a:t>
            </a:r>
            <a:endParaRPr lang="en-US" altLang="ko-KR" sz="2400" b="1" spc="-1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산업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물류단지  분양  홍보 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SNS,  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관외버스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현수막</a:t>
            </a:r>
            <a:endParaRPr lang="en-US" altLang="ko-KR" sz="2400" b="1" spc="-1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화면 슬라이드 쇼(4:3)</PresentationFormat>
  <Paragraphs>32</Paragraphs>
  <Slides>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1</cp:revision>
  <dcterms:created xsi:type="dcterms:W3CDTF">2018-11-29T06:45:40Z</dcterms:created>
  <dcterms:modified xsi:type="dcterms:W3CDTF">2018-11-29T06:46:12Z</dcterms:modified>
</cp:coreProperties>
</file>