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8"/>
  </p:notesMasterIdLst>
  <p:handoutMasterIdLst>
    <p:handoutMasterId r:id="rId9"/>
  </p:handoutMasterIdLst>
  <p:sldIdLst>
    <p:sldId id="5883" r:id="rId2"/>
    <p:sldId id="5942" r:id="rId3"/>
    <p:sldId id="5943" r:id="rId4"/>
    <p:sldId id="5944" r:id="rId5"/>
    <p:sldId id="5945" r:id="rId6"/>
    <p:sldId id="5946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8EB8F6"/>
    <a:srgbClr val="0CF817"/>
    <a:srgbClr val="00B036"/>
    <a:srgbClr val="06BA82"/>
    <a:srgbClr val="862E1C"/>
    <a:srgbClr val="8D481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3E76665-FCD0-451C-A559-0BAD1F7E7A8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AB2F62F-C3EA-4A19-B682-4BB9653A3B1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2222563D-D1E8-441E-8D7D-D91CF5F2BBE9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3CF47-99E5-4FD9-958D-31536692A65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D9831-9095-41C3-A2A1-8AFBADC822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22D11-42F6-46DC-BF63-4AE75BAD1F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8F55F-F3FF-401B-BAD9-B893B77CEC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91B8F-123F-4DCB-8628-57D5332D69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F2C42-6B3F-4712-82F6-BE38364F1D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830AE-FAB3-4DEC-A647-2742F3AF1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61141-A38F-4120-8F29-68EC7C8B7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2365-DAB7-47FE-BF2B-1C62FD7C9F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E208B-318A-4AC0-B76A-321CB7196EB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281B6-7DBB-493B-A13D-9E28445879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897CC1AC-A85B-4674-895A-489A367780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424" r:id="rId1"/>
    <p:sldLayoutId id="2147592425" r:id="rId2"/>
    <p:sldLayoutId id="2147592426" r:id="rId3"/>
    <p:sldLayoutId id="2147592427" r:id="rId4"/>
    <p:sldLayoutId id="2147592428" r:id="rId5"/>
    <p:sldLayoutId id="2147592429" r:id="rId6"/>
    <p:sldLayoutId id="2147592430" r:id="rId7"/>
    <p:sldLayoutId id="2147592431" r:id="rId8"/>
    <p:sldLayoutId id="2147592432" r:id="rId9"/>
    <p:sldLayoutId id="2147592433" r:id="rId10"/>
    <p:sldLayoutId id="2147592434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3"/>
            <a:ext cx="8640763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75" y="288925"/>
            <a:ext cx="878363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경로당 태양광 설치사업 대상지 선정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선정대상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경로당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마을회관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선정방법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건축물구조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설치여건 등 현지실사 후 선정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경로당 및 마을회관에 태양광발전시설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(3kw)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설치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313" y="3500438"/>
            <a:ext cx="878363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전통시장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상인회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정기총회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전통시장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상인회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사무실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상인회원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   건 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상인회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회장 및 임원 선거 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3"/>
            <a:ext cx="8640763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75" y="288925"/>
            <a:ext cx="878363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착한가격업소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영동군연합회 창립 총회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15:00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착한가격업소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(11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경제과장 및 팀장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  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임원 선출 및 연합회 활성화 방안 간담회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388" y="3860800"/>
            <a:ext cx="878363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조성공사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차분 착공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>
                <a:latin typeface="HY헤드라인M" pitchFamily="18" charset="-127"/>
                <a:ea typeface="HY헤드라인M" pitchFamily="18" charset="-127"/>
              </a:rPr>
              <a:t>착 공 일 </a:t>
            </a:r>
            <a:r>
              <a:rPr lang="en-US" altLang="ko-KR" sz="2400" b="1" spc="12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8,900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도급액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8,800,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관급액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100)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spc="12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토공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350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만㎡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구조물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배수로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설치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L=300m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3"/>
            <a:ext cx="8640763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75" y="288925"/>
            <a:ext cx="878363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투자유치 방문 설명 실시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3.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19:00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대전시 유성구 소재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아드리아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호텔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명정도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대전 기업인 정기모임 시 투자유치 설명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313" y="3452813"/>
            <a:ext cx="878363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사회적기업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사업개발비지원사업 참여기업 모집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3.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신청대상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사회적기업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예비사회적기업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>
                <a:latin typeface="HY헤드라인M" pitchFamily="18" charset="-127"/>
                <a:ea typeface="HY헤드라인M" pitchFamily="18" charset="-127"/>
              </a:rPr>
              <a:t>지원금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액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사회적기업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예비사회적기업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천만원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이내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신청방법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20" dirty="0">
                <a:latin typeface="HY헤드라인M" pitchFamily="18" charset="-127"/>
                <a:ea typeface="HY헤드라인M" pitchFamily="18" charset="-127"/>
              </a:rPr>
              <a:t>방문 또는 우편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3"/>
            <a:ext cx="8640763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75" y="260350"/>
            <a:ext cx="878363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마을기업 육성사업 모집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3.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신청대상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마을기업 사전교육과정 필수 이수 단체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지원금액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차년도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최대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천만원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차년도 최대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천만원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신청방법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방문접수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팩스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이메일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우편 접수 불가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313" y="3429000"/>
            <a:ext cx="878363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공공구매제도 순회교육 실시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15:00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공공구매 및 공사담당자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spc="12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20" dirty="0">
                <a:latin typeface="HY헤드라인M" pitchFamily="18" charset="-127"/>
                <a:ea typeface="HY헤드라인M" pitchFamily="18" charset="-127"/>
              </a:rPr>
              <a:t>공공구매제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 및 제도 개선사항 등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3"/>
            <a:ext cx="8640763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75" y="260350"/>
            <a:ext cx="878363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승강기 안전점검 실시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승강기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점검기관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한국승강기 안전관리원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영동군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점검내용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승강기 정상운행 및 자체점검 실시 여부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다중이용승강기 민간합동점검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70571</TotalTime>
  <Words>381</Words>
  <Application>Microsoft Office PowerPoint</Application>
  <PresentationFormat>화면 슬라이드 쇼(4:3)</PresentationFormat>
  <Paragraphs>58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8" baseType="lpstr">
      <vt:lpstr>Arial</vt:lpstr>
      <vt:lpstr>HY견고딕</vt:lpstr>
      <vt:lpstr>굴림</vt:lpstr>
      <vt:lpstr>Wingdings</vt:lpstr>
      <vt:lpstr>맑은 고딕</vt:lpstr>
      <vt:lpstr>Symbol</vt:lpstr>
      <vt:lpstr>Times New Roman</vt:lpstr>
      <vt:lpstr>HY헤드라인M</vt:lpstr>
      <vt:lpstr>Monotype Sorts</vt:lpstr>
      <vt:lpstr>함초롬바탕</vt:lpstr>
      <vt:lpstr>굴림체</vt:lpstr>
      <vt:lpstr>2_조화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11268</cp:revision>
  <dcterms:modified xsi:type="dcterms:W3CDTF">2015-03-25T08:20:40Z</dcterms:modified>
</cp:coreProperties>
</file>