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695" autoAdjust="0"/>
    <p:restoredTop sz="98391" autoAdjust="0"/>
  </p:normalViewPr>
  <p:slideViewPr>
    <p:cSldViewPr>
      <p:cViewPr varScale="1">
        <p:scale>
          <a:sx n="112" d="100"/>
          <a:sy n="112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81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6386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0272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480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1801" y="2348880"/>
            <a:ext cx="900109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마을기업 자체점검 실시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2. ~12. 6./ 14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일자리창출팀장외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물품관리실태 및 마을기업 요건에 관한 사항 등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-9370" y="4365104"/>
            <a:ext cx="8572500" cy="2377574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6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7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7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충청북도중소기업육성자금 </a:t>
            </a:r>
            <a:r>
              <a:rPr lang="ko-KR" altLang="en-US" sz="27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이차보전금</a:t>
            </a:r>
            <a:r>
              <a:rPr lang="ko-KR" altLang="en-US" sz="27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지급</a:t>
            </a:r>
            <a:endParaRPr lang="en-US" altLang="ko-KR" sz="27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업체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34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창업 및 경쟁력 강화자금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경영안정자금 융자금에 대한 이자 차액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-9370" y="188640"/>
            <a:ext cx="900109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영동사랑상품권 가맹점 확대 집중 추진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2.~12. 20./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면 공문 발송 및 출장 방문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가맹점 확대 모집 홍보 및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미가입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업체 방문 신청서 접수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73666</TotalTime>
  <Words>95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11688</cp:revision>
  <cp:lastPrinted>2019-11-28T00:41:14Z</cp:lastPrinted>
  <dcterms:modified xsi:type="dcterms:W3CDTF">2019-11-28T04:03:50Z</dcterms:modified>
</cp:coreProperties>
</file>