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7"/>
  </p:notesMasterIdLst>
  <p:handoutMasterIdLst>
    <p:handoutMasterId r:id="rId8"/>
  </p:handoutMasterIdLst>
  <p:sldIdLst>
    <p:sldId id="5883" r:id="rId2"/>
    <p:sldId id="5901" r:id="rId3"/>
    <p:sldId id="5904" r:id="rId4"/>
    <p:sldId id="5902" r:id="rId5"/>
    <p:sldId id="5903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CF817"/>
    <a:srgbClr val="00B036"/>
    <a:srgbClr val="06BA82"/>
    <a:srgbClr val="862E1C"/>
    <a:srgbClr val="8D4815"/>
    <a:srgbClr val="E7995F"/>
    <a:srgbClr val="401DA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4B20E99-B7BC-4B58-8B37-A67016E3E4F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D68F83C-B974-4616-AABA-1EEF395B92C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61800E09-B4CE-4FBC-9F7C-B798A90E1C6F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8A127-699B-4720-9463-0F6EB665707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A2B60-F69E-41D4-983A-45995883743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DACC4-31BF-4ED7-BC01-D84540C840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657A1-3F72-4EC7-B414-8DDA06E8CCF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0DB42-764D-466F-9ECB-03DC6C576CB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A81F9-683E-407A-A6AD-E89BD486CE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70B45-1313-4AC3-AAAB-602D96B459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B51AC-E789-4046-BFFC-FC19F162C10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A0F9A-2E9D-4BCA-B108-608F9897097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2CEC0-9F4F-4D9B-8777-794C4C324EE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4FEE5-B9DD-4B95-99C7-CB3AF1CFD9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0E6CB652-E359-47C8-B61A-2F0EC86BEB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0749" r:id="rId1"/>
    <p:sldLayoutId id="2147590750" r:id="rId2"/>
    <p:sldLayoutId id="2147590751" r:id="rId3"/>
    <p:sldLayoutId id="2147590752" r:id="rId4"/>
    <p:sldLayoutId id="2147590753" r:id="rId5"/>
    <p:sldLayoutId id="2147590754" r:id="rId6"/>
    <p:sldLayoutId id="2147590755" r:id="rId7"/>
    <p:sldLayoutId id="2147590756" r:id="rId8"/>
    <p:sldLayoutId id="2147590757" r:id="rId9"/>
    <p:sldLayoutId id="2147590758" r:id="rId10"/>
    <p:sldLayoutId id="214759075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 제 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071810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3500438"/>
            <a:ext cx="8783638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서민층 가스시설 개선사업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국민기초생활수급자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차상위계층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가구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LPG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호스의 금속배관 교체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타이머콕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설치사업과 연계 추진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4282" y="0"/>
            <a:ext cx="8783638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물가대책심의위원회 개최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상수도 요금 인상에 따른 심의</a:t>
            </a:r>
            <a:endParaRPr lang="en-US" altLang="ko-KR" sz="2400" b="1" spc="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ko-KR" sz="2400" b="1" spc="13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en-US" altLang="ko-KR" sz="2400" b="1" spc="13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13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spc="13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13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071810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4282" y="0"/>
            <a:ext cx="8783638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기업방문 투자유치 활동 실시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4.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방문기업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성돈용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세종시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초화림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경기 이천시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30" dirty="0" smtClean="0">
                <a:latin typeface="HY헤드라인M" pitchFamily="18" charset="-127"/>
                <a:ea typeface="HY헤드라인M" pitchFamily="18" charset="-127"/>
              </a:rPr>
              <a:t>방 문 자 </a:t>
            </a:r>
            <a:r>
              <a:rPr lang="en-US" altLang="ko-KR" sz="2400" b="1" spc="13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투자유치팀장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투자중점관리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업체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조기투자 당부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429000"/>
            <a:ext cx="9001156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영동산업단지 조성사업 개발계획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변경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착수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착 수 일 </a:t>
            </a:r>
            <a:r>
              <a:rPr lang="en-US" altLang="ko-KR" sz="2400" b="1" spc="120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spc="120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spc="12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용 역 비 </a:t>
            </a:r>
            <a:r>
              <a:rPr lang="en-US" altLang="ko-KR" sz="2400" b="1" spc="120" dirty="0" smtClean="0">
                <a:latin typeface="HY헤드라인M" pitchFamily="18" charset="-127"/>
                <a:ea typeface="HY헤드라인M" pitchFamily="18" charset="-127"/>
              </a:rPr>
              <a:t>: 20,000</a:t>
            </a: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spc="12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영동산업단지 조성사업 개발기간 </a:t>
            </a: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연장 </a:t>
            </a: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0"/>
            <a:ext cx="9001156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마을기업 육성사업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심사위원회 개최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심사대상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도마령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협동조합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감마을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영농조합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심사내용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마을기업 적합성 및 사업계획의 적정성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3214686"/>
            <a:ext cx="9001156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지역공동체일자리사업 안전보건교육 실시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~ 12:00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소회의실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spc="12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지역공동체 참여자 등 </a:t>
            </a:r>
            <a:r>
              <a:rPr lang="en-US" altLang="ko-KR" sz="2400" b="1" spc="120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12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강     사 </a:t>
            </a:r>
            <a:r>
              <a:rPr lang="en-US" altLang="ko-KR" sz="2400" b="1" spc="12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한국산업안전보건공단 김주현 과장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지역공동체 참여자 안전대책 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071810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0"/>
            <a:ext cx="9001156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5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농공단지 입주업체 운영현황 조사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명성철망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농공단지 입주업체 고용인원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및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생산·판매 수입 등 조사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70135</TotalTime>
  <Words>275</Words>
  <Application>Microsoft Office PowerPoint</Application>
  <PresentationFormat>화면 슬라이드 쇼(4:3)</PresentationFormat>
  <Paragraphs>46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2_조화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11257</cp:revision>
  <dcterms:modified xsi:type="dcterms:W3CDTF">2015-03-26T23:39:51Z</dcterms:modified>
</cp:coreProperties>
</file>