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B8083-34F2-464C-B266-C98A30C16CC1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FE4C-EC46-4C38-85F7-F7EB4A60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31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41625-4978-432E-8781-34E5DED6CAD3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39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0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65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8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8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7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55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23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31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7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1EFD4-8003-40ED-AFE0-933B551D2829}" type="datetimeFigureOut">
              <a:rPr lang="ko-KR" altLang="en-US" smtClean="0"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F5FC-FACC-4576-9174-AB76DDE972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3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05151"/>
              </p:ext>
            </p:extLst>
          </p:nvPr>
        </p:nvGraphicFramePr>
        <p:xfrm>
          <a:off x="5868987" y="116632"/>
          <a:ext cx="3275013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013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</a:t>
                      </a:r>
                      <a:r>
                        <a:rPr lang="en-US" altLang="ko-KR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00" marR="91400"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05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8100" y="332656"/>
            <a:ext cx="8778396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담배사업법 위반자 행정처분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5. 17.  ~ 5. 31. / 20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정당한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사유없이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제조업자로부터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일이상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담배를 매입하지 않은 자에 대하여 담배소매인 지정취소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7850" y="2780928"/>
            <a:ext cx="8675323" cy="18004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상반기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LP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가스 판매사업자 간담회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5.7.(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). 14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군청 소회의실 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관내 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LP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가스 판매사업자</a:t>
            </a:r>
            <a:endParaRPr lang="en-US" altLang="ko-KR" sz="23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LPG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사고 예방 및 법령 개정사항 교육</a:t>
            </a:r>
            <a:endParaRPr lang="en-US" altLang="ko-KR" sz="23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76417" y="4590818"/>
            <a:ext cx="85167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정주여건 개선사업 준공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월말 준공 예정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사면보강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거적덮기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및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사면보호공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738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9107" y="2348880"/>
            <a:ext cx="882738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생산적 일자리사업 추진상황 점검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5. 22.(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11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읍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 일자리정책과장 외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생산적 일손봉사 및 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긴급지원반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추진상황 점검 등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9334" y="4310754"/>
            <a:ext cx="891716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사회적경제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지역기반 및 정책역량 강화 간담회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14:00/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과일나라테마공원 소회의실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45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사회적경제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추진체계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문제점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개선방안 등 의견수렴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7953" y="404664"/>
            <a:ext cx="8736535" cy="184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분양계약 체결 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7,256.1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(22</a:t>
            </a:r>
            <a:r>
              <a:rPr lang="ko-KR" altLang="en-US" sz="2400" b="1" kern="0" spc="-15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백평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분양계약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추가계약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㈜</a:t>
            </a:r>
            <a:r>
              <a:rPr lang="ko-KR" altLang="en-US" sz="2400" b="1" kern="0" spc="-15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알지바이오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건강기능식품 제조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분양률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85.3%</a:t>
            </a:r>
          </a:p>
        </p:txBody>
      </p:sp>
    </p:spTree>
    <p:extLst>
      <p:ext uri="{BB962C8B-B14F-4D97-AF65-F5344CB8AC3E}">
        <p14:creationId xmlns:p14="http://schemas.microsoft.com/office/powerpoint/2010/main" val="36115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9063" y="332656"/>
            <a:ext cx="88582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단계 공공근로사업 추진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5. 27.(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 7. 31.(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경제과 등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45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전통시장 회계업무 보조 등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사업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9063" y="2420888"/>
            <a:ext cx="900109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구름마을사람들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풀쌈축제</a:t>
            </a:r>
            <a:endParaRPr kumimoji="0" lang="en-US" altLang="ko-KR" sz="28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5. 18.(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11:00 /  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호구디저트 카페 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3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구름마을사람들영농조합법인</a:t>
            </a:r>
            <a:endParaRPr kumimoji="0" lang="en-US" altLang="ko-KR" sz="23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풀뜯기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수제찐빵 만들기 체험 및 문화예술공연 등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9063" y="4869160"/>
            <a:ext cx="90010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지역주도형 청년일자리사업 지도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</a:t>
            </a:r>
            <a:endParaRPr kumimoji="0" lang="en-US" altLang="ko-KR" sz="28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5. 7.(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5.10.(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 2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일자리창출팀장 외 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3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청년 근무실태 점검 등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78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07950" y="357188"/>
            <a:ext cx="89646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eaLnBrk="0" hangingPunct="0">
              <a:spcBef>
                <a:spcPct val="20000"/>
              </a:spcBef>
              <a:buFont typeface="Arial" charset="0"/>
              <a:buChar char="•"/>
              <a:tabLst>
                <a:tab pos="4953000" algn="l"/>
              </a:tabLst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953000" algn="l"/>
              </a:tabLst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953000" algn="l"/>
              </a:tabLst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953000" algn="l"/>
              </a:tabLst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FFFF"/>
              </a:buClr>
              <a:buSzPct val="60000"/>
              <a:buFontTx/>
              <a:buNone/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2857500"/>
            <a:ext cx="88280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4"/>
          <p:cNvSpPr>
            <a:spLocks noChangeArrowheads="1"/>
          </p:cNvSpPr>
          <p:nvPr/>
        </p:nvSpPr>
        <p:spPr bwMode="auto">
          <a:xfrm>
            <a:off x="107949" y="3095625"/>
            <a:ext cx="90360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11-11. </a:t>
            </a:r>
            <a:r>
              <a:rPr lang="ko-KR" altLang="en-US" sz="24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일라이트</a:t>
            </a:r>
            <a:r>
              <a:rPr lang="ko-KR" altLang="en-US" sz="24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지식산업센터 기본계획 및 타당성 조사용역 추진</a:t>
            </a:r>
            <a:endParaRPr kumimoji="0" lang="ko-KR" altLang="en-US" sz="2400" b="1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7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개월간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22,000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 </a:t>
            </a:r>
            <a:r>
              <a:rPr kumimoji="0" lang="ko-KR" altLang="en-US" sz="2400" b="1" spc="-2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일라이트</a:t>
            </a:r>
            <a:r>
              <a:rPr kumimoji="0" lang="ko-KR" altLang="en-US" sz="2400" b="1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지식산업센터  구축을 위한 기본계획 수립 </a:t>
            </a:r>
            <a:r>
              <a:rPr kumimoji="0" lang="ko-KR" altLang="en-US" sz="2400" b="1" spc="-2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 </a:t>
            </a:r>
            <a:endParaRPr kumimoji="0" lang="en-US" altLang="ko-KR" sz="2400" b="1" spc="-2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400" b="1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spc="-2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2400" b="1" spc="-2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2400" b="1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사업타당성 확보를 </a:t>
            </a:r>
            <a:r>
              <a:rPr kumimoji="0" lang="ko-KR" altLang="en-US" sz="2400" b="1" spc="-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spc="-2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위한 용역</a:t>
            </a:r>
            <a:endParaRPr kumimoji="0" lang="en-US" altLang="ko-KR" sz="2400" b="1" spc="-2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0825" y="476250"/>
            <a:ext cx="8821738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충청북도 시</a:t>
            </a:r>
            <a:r>
              <a:rPr lang="en-US" altLang="ko-KR" sz="2800" dirty="0" smtClean="0">
                <a:solidFill>
                  <a:srgbClr val="0000FF"/>
                </a:solidFill>
              </a:rPr>
              <a:t>·</a:t>
            </a:r>
            <a:r>
              <a:rPr lang="ko-KR" altLang="en-US" sz="2800" dirty="0" smtClean="0">
                <a:solidFill>
                  <a:srgbClr val="0000FF"/>
                </a:solidFill>
              </a:rPr>
              <a:t>군 순회 맞춤형 이동특허상담 운영</a:t>
            </a:r>
            <a:endParaRPr lang="ko-KR" altLang="en-US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5. 23.(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~ 12:00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군청 소회의실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중소기업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개인 지식재산권 창출 및 상담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332655"/>
            <a:ext cx="8750300" cy="201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산업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물류단지  분양  홍보 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팜플렛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공공근로사업 참여자  등 안전사고 예방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공문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253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화면 슬라이드 쇼(4:3)</PresentationFormat>
  <Paragraphs>43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</cp:revision>
  <dcterms:created xsi:type="dcterms:W3CDTF">2019-05-02T01:37:06Z</dcterms:created>
  <dcterms:modified xsi:type="dcterms:W3CDTF">2019-05-02T01:37:33Z</dcterms:modified>
</cp:coreProperties>
</file>