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9BBC-B8B3-4388-ABF2-0182666B358D}" type="datetimeFigureOut">
              <a:rPr lang="ko-KR" altLang="en-US" smtClean="0"/>
              <a:t>2019-07-25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02ED-2E90-4300-9AD6-6D4942A61A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3717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9BBC-B8B3-4388-ABF2-0182666B358D}" type="datetimeFigureOut">
              <a:rPr lang="ko-KR" altLang="en-US" smtClean="0"/>
              <a:t>2019-07-25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02ED-2E90-4300-9AD6-6D4942A61A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8166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9BBC-B8B3-4388-ABF2-0182666B358D}" type="datetimeFigureOut">
              <a:rPr lang="ko-KR" altLang="en-US" smtClean="0"/>
              <a:t>2019-07-25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02ED-2E90-4300-9AD6-6D4942A61A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3094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9BBC-B8B3-4388-ABF2-0182666B358D}" type="datetimeFigureOut">
              <a:rPr lang="ko-KR" altLang="en-US" smtClean="0"/>
              <a:t>2019-07-25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02ED-2E90-4300-9AD6-6D4942A61A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75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9BBC-B8B3-4388-ABF2-0182666B358D}" type="datetimeFigureOut">
              <a:rPr lang="ko-KR" altLang="en-US" smtClean="0"/>
              <a:t>2019-07-25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02ED-2E90-4300-9AD6-6D4942A61A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00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9BBC-B8B3-4388-ABF2-0182666B358D}" type="datetimeFigureOut">
              <a:rPr lang="ko-KR" altLang="en-US" smtClean="0"/>
              <a:t>2019-07-25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02ED-2E90-4300-9AD6-6D4942A61A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6945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9BBC-B8B3-4388-ABF2-0182666B358D}" type="datetimeFigureOut">
              <a:rPr lang="ko-KR" altLang="en-US" smtClean="0"/>
              <a:t>2019-07-25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02ED-2E90-4300-9AD6-6D4942A61A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3926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9BBC-B8B3-4388-ABF2-0182666B358D}" type="datetimeFigureOut">
              <a:rPr lang="ko-KR" altLang="en-US" smtClean="0"/>
              <a:t>2019-07-25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02ED-2E90-4300-9AD6-6D4942A61A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7659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9BBC-B8B3-4388-ABF2-0182666B358D}" type="datetimeFigureOut">
              <a:rPr lang="ko-KR" altLang="en-US" smtClean="0"/>
              <a:t>2019-07-25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02ED-2E90-4300-9AD6-6D4942A61A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5343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9BBC-B8B3-4388-ABF2-0182666B358D}" type="datetimeFigureOut">
              <a:rPr lang="ko-KR" altLang="en-US" smtClean="0"/>
              <a:t>2019-07-25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02ED-2E90-4300-9AD6-6D4942A61A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850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9BBC-B8B3-4388-ABF2-0182666B358D}" type="datetimeFigureOut">
              <a:rPr lang="ko-KR" altLang="en-US" smtClean="0"/>
              <a:t>2019-07-25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02ED-2E90-4300-9AD6-6D4942A61A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8359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39BBC-B8B3-4388-ABF2-0182666B358D}" type="datetimeFigureOut">
              <a:rPr lang="ko-KR" altLang="en-US" smtClean="0"/>
              <a:t>2019-07-25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C02ED-2E90-4300-9AD6-6D4942A61A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686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owner\AppData\Local\Temp\HAMONITEMP\DJI_00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890886"/>
              </p:ext>
            </p:extLst>
          </p:nvPr>
        </p:nvGraphicFramePr>
        <p:xfrm>
          <a:off x="5724128" y="116632"/>
          <a:ext cx="3275012" cy="777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5012"/>
              </a:tblGrid>
              <a:tr h="77787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경</a:t>
                      </a:r>
                      <a:r>
                        <a:rPr lang="en-US" altLang="ko-KR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 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00" marR="91400" marT="45757" marB="45757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838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7950" y="3214688"/>
            <a:ext cx="8856663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</a:p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250825" y="404813"/>
            <a:ext cx="8358188" cy="1846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10-1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행락철 대비 물가안정 캠페인 </a:t>
            </a:r>
            <a:endParaRPr lang="en-US" altLang="ko-KR" sz="28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8. 7.(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경제정책팀장외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20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물한계곡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일원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바가지 요금 근절 및 물가안정 동참 홍보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79421" y="3092879"/>
            <a:ext cx="8358188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10-2. 2020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지역에너지 절약사업 공개평가  참석 </a:t>
            </a:r>
            <a:endParaRPr lang="en-US" altLang="ko-KR" sz="28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8. 27.(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경제정책팀장외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서울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이비스앰버서더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명동 호텔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지역에너지 절약사업  추진 계획 발표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  &lt;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양방향 가로등 제어시스템 구축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&gt;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3296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47198" y="4005064"/>
            <a:ext cx="8904065" cy="2331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10-4.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담배사업법 위반행위자 직권말소 추진</a:t>
            </a:r>
            <a:endParaRPr kumimoji="0" lang="en-US" altLang="ko-KR" sz="28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en-US" altLang="ko-KR" sz="23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7. 29. ~ 8. 22.  / </a:t>
            </a:r>
            <a:r>
              <a:rPr kumimoji="0" lang="ko-KR" altLang="en-US" sz="23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관내 담배소매인  </a:t>
            </a:r>
            <a:r>
              <a:rPr kumimoji="0" lang="en-US" altLang="ko-KR" sz="23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266</a:t>
            </a:r>
            <a:r>
              <a:rPr kumimoji="0" lang="ko-KR" altLang="en-US" sz="23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개소  중</a:t>
            </a:r>
            <a:r>
              <a:rPr kumimoji="0" lang="en-US" altLang="ko-KR" sz="2300" b="1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23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법 위반자  </a:t>
            </a:r>
            <a:endParaRPr kumimoji="0" lang="en-US" altLang="ko-KR" sz="23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3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정당한 사유 없이  </a:t>
            </a:r>
            <a:r>
              <a:rPr kumimoji="0" lang="en-US" altLang="ko-KR" sz="23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90</a:t>
            </a:r>
            <a:r>
              <a:rPr kumimoji="0" lang="ko-KR" altLang="en-US" sz="2300" b="1" spc="-15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일이상</a:t>
            </a:r>
            <a:r>
              <a:rPr kumimoji="0" lang="ko-KR" altLang="en-US" sz="23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담배제조업자로 부터  담배를 매입</a:t>
            </a:r>
            <a:endParaRPr kumimoji="0" lang="en-US" altLang="ko-KR" sz="2300" b="1" spc="-1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4953000" algn="l"/>
              </a:tabLst>
              <a:defRPr/>
            </a:pPr>
            <a:r>
              <a:rPr kumimoji="0" lang="en-US" altLang="ko-KR" sz="2300" b="1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23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kumimoji="0" lang="ko-KR" altLang="en-US" sz="23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하지 아니한 자</a:t>
            </a:r>
            <a:r>
              <a:rPr kumimoji="0" lang="en-US" altLang="ko-KR" sz="23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32430" y="358602"/>
            <a:ext cx="893360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10-3.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청리간 송전선로 건설사업 입지선정</a:t>
            </a:r>
            <a:endParaRPr lang="en-US" altLang="ko-KR" sz="28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위원회 개최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(2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차 회의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endParaRPr lang="en-US" altLang="ko-KR" sz="28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8. 28.(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14:00 /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와인터널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경제과장외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15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  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마을이장 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8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상주시 교통에너지 과장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전문가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경과대역 가중치 설문조사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예상후보자  조사결과 발표 등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4831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82747" y="188640"/>
            <a:ext cx="8358188" cy="1846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10-5.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영동산업단지 지원시설용지 분양 공고</a:t>
            </a:r>
            <a:endParaRPr lang="en-US" altLang="ko-KR" sz="28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용산면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매금리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845 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외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필지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경쟁입찰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최고가 입찰제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)/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전자입찰시스템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온비드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실시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94753" y="2204864"/>
            <a:ext cx="8358187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10-6. </a:t>
            </a:r>
            <a:r>
              <a:rPr lang="ko-KR" altLang="en-US" sz="2800" b="1" kern="0" spc="-15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황간물류단지</a:t>
            </a:r>
            <a:r>
              <a:rPr lang="ko-KR" altLang="en-US" sz="2800" b="1" kern="0" spc="-15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기반시설</a:t>
            </a:r>
            <a:r>
              <a:rPr lang="en-US" altLang="ko-KR" sz="2800" b="1" kern="0" spc="-15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kern="0" spc="-15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사면보강</a:t>
            </a:r>
            <a:r>
              <a:rPr lang="en-US" altLang="ko-KR" sz="2800" b="1" kern="0" spc="-15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  <a:r>
              <a:rPr lang="ko-KR" altLang="en-US" sz="2800" b="1" kern="0" spc="-15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정비공사 실시</a:t>
            </a:r>
            <a:endParaRPr lang="en-US" altLang="ko-KR" sz="2800" b="1" kern="0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사면보호공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및 각종 배수공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개소 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사업비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33,595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천원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8560" y="4293096"/>
            <a:ext cx="87153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10-7. </a:t>
            </a:r>
            <a:r>
              <a:rPr kumimoji="0"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일</a:t>
            </a: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+</a:t>
            </a:r>
            <a:r>
              <a:rPr kumimoji="0"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경험 청년일자리 사업 현장 점검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8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26.(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영동군사회서비스센터 외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사업장 점검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참여자 애로사항 청취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등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endParaRPr lang="ko-KR" altLang="en-US" sz="2400" dirty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33121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93754" y="260648"/>
            <a:ext cx="87153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10-8.  </a:t>
            </a:r>
            <a:r>
              <a:rPr kumimoji="0"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하반기 지역공동체일자리사업 추진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8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12.(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~ 11.30.(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)/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경제과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힐링사업소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8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자연생태지도사와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함께하는 영동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스토리텔링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등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개사업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endParaRPr lang="ko-KR" altLang="en-US" sz="2400" dirty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08558" y="2276872"/>
            <a:ext cx="8572500" cy="1846659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9pPr>
          </a:lstStyle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10-9. 3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단계 공공근로사업 참여자 모집 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8.5.~ 8. 9.  / 12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개소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35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전통시장 회계업무 보조 등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20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 사업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88742" y="4581128"/>
            <a:ext cx="8572500" cy="1846659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+mn-cs"/>
              </a:defRPr>
            </a:lvl9pPr>
          </a:lstStyle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10-10.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중소기업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이차보전금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지원 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8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중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/ 13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개업체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/26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용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2/4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분기 중소기업육성자금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이차보전금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지급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9000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7950" y="3214688"/>
            <a:ext cx="8856663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</a:p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7950" y="692696"/>
            <a:ext cx="8750300" cy="201622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물가안정 및 건전한 소비생활  홍보 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현장방문</a:t>
            </a:r>
            <a:r>
              <a:rPr lang="en-US" altLang="ko-KR" sz="2400" b="1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및 현수막 등 </a:t>
            </a:r>
            <a:endParaRPr lang="en-US" altLang="ko-KR" sz="2400" b="1" spc="-1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영동산업단지 </a:t>
            </a:r>
            <a:r>
              <a:rPr lang="ko-KR" altLang="en-US" sz="2400" b="1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지원시설 분양 홍보 </a:t>
            </a:r>
            <a:r>
              <a:rPr lang="en-US" altLang="ko-KR" sz="2400" b="1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군 홈페이지</a:t>
            </a:r>
            <a:r>
              <a:rPr lang="en-US" altLang="ko-KR" sz="2400" b="1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현수막 등</a:t>
            </a:r>
            <a:endParaRPr lang="en-US" altLang="ko-KR" sz="2400" b="1" spc="-1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5933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</Words>
  <Application>Microsoft Office PowerPoint</Application>
  <PresentationFormat>화면 슬라이드 쇼(4:3)</PresentationFormat>
  <Paragraphs>69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</cp:revision>
  <dcterms:created xsi:type="dcterms:W3CDTF">2019-07-25T02:44:35Z</dcterms:created>
  <dcterms:modified xsi:type="dcterms:W3CDTF">2019-07-25T02:45:07Z</dcterms:modified>
</cp:coreProperties>
</file>