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5883" r:id="rId2"/>
    <p:sldId id="5908" r:id="rId3"/>
    <p:sldId id="5909" r:id="rId4"/>
    <p:sldId id="5910" r:id="rId5"/>
    <p:sldId id="591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B036"/>
    <a:srgbClr val="0CF817"/>
    <a:srgbClr val="FF6600"/>
    <a:srgbClr val="05AB0D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B20E99-B7BC-4B58-8B37-A67016E3E4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D68F83C-B974-4616-AABA-1EEF395B92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1800E09-B4CE-4FBC-9F7C-B798A90E1C6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34AF9DB-9AC6-459D-9643-C7991F508808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8375" y="760413"/>
            <a:ext cx="4922838" cy="36909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1911" y="4729163"/>
            <a:ext cx="5003379" cy="4449762"/>
          </a:xfrm>
          <a:noFill/>
        </p:spPr>
        <p:txBody>
          <a:bodyPr wrap="square" lIns="91105" tIns="45537" rIns="91105" bIns="455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A127-699B-4720-9463-0F6EB66570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A2B60-F69E-41D4-983A-4599588374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ACC4-31BF-4ED7-BC01-D84540C84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57A1-3F72-4EC7-B414-8DDA06E8CC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0DB42-764D-466F-9ECB-03DC6C576C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A81F9-683E-407A-A6AD-E89BD486C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0B45-1313-4AC3-AAAB-602D96B459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51AC-E789-4046-BFFC-FC19F162C1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0F9A-2E9D-4BCA-B108-608F989709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CEC0-9F4F-4D9B-8777-794C4C324E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FEE5-B9DD-4B95-99C7-CB3AF1CFD9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6CB652-E359-47C8-B61A-2F0EC86BE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49" r:id="rId1"/>
    <p:sldLayoutId id="2147590750" r:id="rId2"/>
    <p:sldLayoutId id="2147590751" r:id="rId3"/>
    <p:sldLayoutId id="2147590752" r:id="rId4"/>
    <p:sldLayoutId id="2147590753" r:id="rId5"/>
    <p:sldLayoutId id="2147590754" r:id="rId6"/>
    <p:sldLayoutId id="2147590755" r:id="rId7"/>
    <p:sldLayoutId id="2147590756" r:id="rId8"/>
    <p:sldLayoutId id="2147590757" r:id="rId9"/>
    <p:sldLayoutId id="2147590758" r:id="rId10"/>
    <p:sldLayoutId id="214759075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0" y="357166"/>
            <a:ext cx="896461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3627438"/>
            <a:ext cx="8964613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5913" y="2857496"/>
            <a:ext cx="882808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428604"/>
            <a:ext cx="8643998" cy="295465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전통시장과 함께하는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올뱅이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축제 개최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8.29(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하상주차장 일원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   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영동전통시장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문화관광형시장육성사업단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가족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올뱅이줍기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체험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2844" y="3714752"/>
            <a:ext cx="8429625" cy="295465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광평리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LPG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소형저장탱크 보급사업 공사착공</a:t>
            </a:r>
            <a:endParaRPr lang="ko-KR" altLang="en-US" sz="28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300" dirty="0" smtClean="0">
                <a:latin typeface="HY헤드라인M" pitchFamily="18" charset="-127"/>
                <a:ea typeface="HY헤드라인M" pitchFamily="18" charset="-127"/>
              </a:rPr>
              <a:t>사 업 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LPG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소형저장탱크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(2.9ton)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수혜가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광평리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LPG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소형저장탱크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가스배관 및 보일러 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357166"/>
            <a:ext cx="8429625" cy="240065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폭염대비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가스판매충전시설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8.3(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8.7(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우성가스충전소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가스안전장치 및 비상연락망 구축 등 점검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3429000"/>
            <a:ext cx="8501063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 투자유치 활동 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방문기업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err="1">
                <a:latin typeface="HY헤드라인M" pitchFamily="18" charset="-127"/>
                <a:ea typeface="HY헤드라인M" pitchFamily="18" charset="-127"/>
              </a:rPr>
              <a:t>에이블통상</a:t>
            </a:r>
            <a:r>
              <a:rPr lang="en-US" altLang="ko-KR" sz="2400" b="1" spc="13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구미소재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130" dirty="0" err="1" smtClean="0">
                <a:latin typeface="HY헤드라인M" pitchFamily="18" charset="-127"/>
                <a:ea typeface="HY헤드라인M" pitchFamily="18" charset="-127"/>
              </a:rPr>
              <a:t>개업체</a:t>
            </a:r>
            <a:endParaRPr lang="ko-KR" altLang="en-US" sz="2400" b="1" spc="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300" dirty="0">
                <a:latin typeface="HY헤드라인M" pitchFamily="18" charset="-127"/>
                <a:ea typeface="HY헤드라인M" pitchFamily="18" charset="-127"/>
              </a:rPr>
              <a:t>출 장 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경제과장 외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13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영동산업단지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투자유치 홍보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107950" y="357188"/>
            <a:ext cx="896461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3627438"/>
            <a:ext cx="8964613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7163" y="2857500"/>
            <a:ext cx="882808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44" y="714356"/>
            <a:ext cx="8501063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전기공사 실시설계 용역 집행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~ 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300" dirty="0">
                <a:latin typeface="HY헤드라인M" pitchFamily="18" charset="-127"/>
                <a:ea typeface="HY헤드라인M" pitchFamily="18" charset="-127"/>
              </a:rPr>
              <a:t>용 역 </a:t>
            </a:r>
            <a:r>
              <a:rPr lang="ko-KR" altLang="en-US" sz="2400" b="1" spc="300" dirty="0" smtClean="0">
                <a:latin typeface="HY헤드라인M" pitchFamily="18" charset="-127"/>
                <a:ea typeface="HY헤드라인M" pitchFamily="18" charset="-127"/>
              </a:rPr>
              <a:t>비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130" dirty="0">
                <a:latin typeface="HY헤드라인M" pitchFamily="18" charset="-127"/>
                <a:ea typeface="HY헤드라인M" pitchFamily="18" charset="-127"/>
              </a:rPr>
              <a:t>22,000</a:t>
            </a:r>
            <a:r>
              <a:rPr lang="ko-KR" altLang="en-US" sz="2400" b="1" spc="130" dirty="0"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영동산업단지내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전기 시설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3643314"/>
            <a:ext cx="8858250" cy="242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kumimoji="0"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예비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일자리창출사업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재심사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신청접수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8.14(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8.20(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크린영동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유천컴퍼니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은광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직접 또는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42875" y="214313"/>
            <a:ext cx="88582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kumimoji="0"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지역공동체일자리사업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영동스토리텔링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8.17(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11.27(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아름다운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만들기 사업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071813"/>
            <a:ext cx="90360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57188"/>
            <a:ext cx="8828088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3589413"/>
            <a:ext cx="8572560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불법운행 승강기 점검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보생원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덤웨이터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기업지원팀장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정기검사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미수검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및 불합격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승강기 운행여부 점검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72268</TotalTime>
  <Words>322</Words>
  <Application>Microsoft Office PowerPoint</Application>
  <PresentationFormat>화면 슬라이드 쇼(4:3)</PresentationFormat>
  <Paragraphs>61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11466</cp:revision>
  <dcterms:modified xsi:type="dcterms:W3CDTF">2015-07-30T05:44:30Z</dcterms:modified>
</cp:coreProperties>
</file>