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27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480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88640"/>
            <a:ext cx="946854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피해 소상공인 고정비용 지원사업 변경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27.~7. 31./2,040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/40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만원 지원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온라인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면사무소 신청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※ 5. 28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현재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430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 접수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변경내용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-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매출 증빙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19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20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 대비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30%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감소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→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19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3, 4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또는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3, 4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대비 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20%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감소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-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매출감소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무증빙자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지원 제외 →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50%(20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만원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지급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-9079" y="4581128"/>
            <a:ext cx="95050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취업취약계층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지원을위한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공공근로사업 추진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26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행정과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본청 문서고 및 행정자료실 환경정비 등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사업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92396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-16362" y="0"/>
            <a:ext cx="90010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신중년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경력활용 지역서비스일자리사업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11. 30.(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/12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치매예방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자살예방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:4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치매선별검사 및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농약보관함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관리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보건소 치매안심센터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건강증진센터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6367" y="2494196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중소기업 환경개선 지원사업 공고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개업체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기숙사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식당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화장실등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근로자를 위한 편의시설 개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보수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463" y="4437112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농촌일손돕기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신흥리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156-1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번지외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복숭아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알솎기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74120</TotalTime>
  <Words>239</Words>
  <Application>Microsoft Office PowerPoint</Application>
  <PresentationFormat>화면 슬라이드 쇼(4:3)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11714</cp:revision>
  <cp:lastPrinted>2020-05-28T01:21:07Z</cp:lastPrinted>
  <dcterms:modified xsi:type="dcterms:W3CDTF">2020-05-28T04:27:42Z</dcterms:modified>
</cp:coreProperties>
</file>