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8391" autoAdjust="0"/>
  </p:normalViewPr>
  <p:slideViewPr>
    <p:cSldViewPr>
      <p:cViewPr>
        <p:scale>
          <a:sx n="75" d="100"/>
          <a:sy n="75" d="100"/>
        </p:scale>
        <p:origin x="3102" y="89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14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2259" y="66690"/>
            <a:ext cx="9143999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영동사랑상품권 할인판매 홍보  및 가맹점 모집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23. ~ 12. 31.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홈페이지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현수막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전단지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 방문 등 </a:t>
            </a:r>
            <a:endParaRPr kumimoji="0" lang="en-US" altLang="ko-KR" sz="2400" b="1" spc="-1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경제과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팀별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담당 읍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면을 지정하여  현지출장 가맹점 모집 및 상품권 할인  홍보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518" y="2651842"/>
            <a:ext cx="9139482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4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투자유치 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추진상황 점검회의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24.(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도청 소회의실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경제통상국장 주재 각 과장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시군별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투자유치실적 및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계획 보고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3712" y="4682997"/>
            <a:ext cx="9001092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마을기업 합동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 실시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12.23.~12.27.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中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충북기업진흥원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물품관리실태 및 마을기업 요건에 관한 사항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532474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0" y="404664"/>
            <a:ext cx="89281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dirty="0">
              <a:solidFill>
                <a:srgbClr val="FFFFFF"/>
              </a:solidFill>
              <a:latin typeface="굴림" panose="020B0600000101010101" pitchFamily="50" charset="-127"/>
              <a:ea typeface="HY견고딕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4-4. </a:t>
            </a:r>
            <a:r>
              <a:rPr lang="ko-KR" altLang="en-US" dirty="0">
                <a:solidFill>
                  <a:srgbClr val="0000FF"/>
                </a:solidFill>
                <a:sym typeface="Symbol" panose="05050102010706020507" pitchFamily="18" charset="2"/>
              </a:rPr>
              <a:t>영동농공단지 운영협의회 개최 </a:t>
            </a: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b="0" dirty="0">
                <a:solidFill>
                  <a:schemeClr val="tx1"/>
                </a:solidFill>
              </a:rPr>
              <a:t>12. 27.(</a:t>
            </a:r>
            <a:r>
              <a:rPr lang="ko-KR" altLang="en-US" b="0" dirty="0">
                <a:solidFill>
                  <a:schemeClr val="tx1"/>
                </a:solidFill>
              </a:rPr>
              <a:t>금</a:t>
            </a:r>
            <a:r>
              <a:rPr lang="en-US" altLang="ko-KR" b="0" dirty="0">
                <a:solidFill>
                  <a:schemeClr val="tx1"/>
                </a:solidFill>
              </a:rPr>
              <a:t>) 12:00 / </a:t>
            </a:r>
            <a:r>
              <a:rPr lang="ko-KR" altLang="en-US" b="0" dirty="0">
                <a:solidFill>
                  <a:schemeClr val="tx1"/>
                </a:solidFill>
              </a:rPr>
              <a:t>이수한우 </a:t>
            </a:r>
            <a:r>
              <a:rPr lang="en-US" altLang="ko-KR" b="0" dirty="0">
                <a:solidFill>
                  <a:schemeClr val="tx1"/>
                </a:solidFill>
              </a:rPr>
              <a:t>/ 8</a:t>
            </a:r>
            <a:r>
              <a:rPr lang="ko-KR" altLang="en-US" b="0" dirty="0" err="1">
                <a:solidFill>
                  <a:schemeClr val="tx1"/>
                </a:solidFill>
              </a:rPr>
              <a:t>개업체</a:t>
            </a:r>
            <a:endParaRPr lang="en-US" altLang="ko-KR" b="0" i="1" dirty="0">
              <a:solidFill>
                <a:schemeClr val="tx1"/>
              </a:solidFill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b="0" dirty="0">
                <a:solidFill>
                  <a:schemeClr val="tx1"/>
                </a:solidFill>
              </a:rPr>
              <a:t>영동농공단지 입주업체 상호 교류 및 경영애로사항 청취 </a:t>
            </a:r>
            <a:endParaRPr lang="en-US" altLang="ko-KR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1025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73820</TotalTime>
  <Words>142</Words>
  <Application>Microsoft Office PowerPoint</Application>
  <PresentationFormat>화면 슬라이드 쇼(4:3)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11685</cp:revision>
  <cp:lastPrinted>2019-12-19T00:37:50Z</cp:lastPrinted>
  <dcterms:modified xsi:type="dcterms:W3CDTF">2019-12-19T05:12:48Z</dcterms:modified>
</cp:coreProperties>
</file>