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5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8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1" y="2060575"/>
            <a:ext cx="5329014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092" y="2566357"/>
            <a:ext cx="90649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기업인협의회 회의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투자유치촉진센터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산단입주기업인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투자유치촉진센터 운영 및 관리 방안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7875" y="149968"/>
            <a:ext cx="896448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코로나바이러스 확산에 따른 불공정 거래행위 단속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종료시까지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예방의약팀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합동 단속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손소독제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마스크 등 유통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판매업체 가격담합 및 매점매석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행위 지도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단속 및 가격 모니터링 실시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296" y="4457343"/>
            <a:ext cx="91287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일손봉사 기간제 근로자 모집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생산적 일손봉사 사무보조 및 현장점검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40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88640"/>
            <a:ext cx="92525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코로나바이러스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확산에따른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수출업체 피해상황 파악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개업체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기업지원팀장외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수출업체 피해상황 및 애로사항 파악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2276872"/>
            <a:ext cx="92525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합동 외투기업 방문 상담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동성금속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외투기업 애로사항 청취 및 신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증설 투자동향 파악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73748</TotalTime>
  <Words>180</Words>
  <Application>Microsoft Office PowerPoint</Application>
  <PresentationFormat>화면 슬라이드 쇼(4:3)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11699</cp:revision>
  <cp:lastPrinted>2020-02-06T01:33:33Z</cp:lastPrinted>
  <dcterms:modified xsi:type="dcterms:W3CDTF">2020-02-06T05:38:27Z</dcterms:modified>
</cp:coreProperties>
</file>