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0C2F2-D3B7-4C0A-806B-A86CFC487B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6733A-2DB0-4CCB-988B-D3B47E2D1D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630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5722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5722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881" y="4343436"/>
            <a:ext cx="5482241" cy="4114143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97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86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88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94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78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9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98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29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56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448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33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820A-9DC0-4209-B4D5-BC8267C0FD14}" type="datetimeFigureOut">
              <a:rPr lang="ko-KR" altLang="en-US" smtClean="0"/>
              <a:t>2019-05-30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25A8A-8E11-464E-A7CB-CEFE44F34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53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제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1026" name="Picture 2" descr="D:\중요폴더\Desktop\1559194297500-2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44735"/>
              </p:ext>
            </p:extLst>
          </p:nvPr>
        </p:nvGraphicFramePr>
        <p:xfrm>
          <a:off x="5652120" y="188640"/>
          <a:ext cx="3275012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012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</a:t>
                      </a:r>
                      <a:r>
                        <a:rPr lang="en-US" altLang="ko-KR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 </a:t>
                      </a:r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00" marR="91400"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447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1"/>
          <p:cNvSpPr>
            <a:spLocks noChangeArrowheads="1"/>
          </p:cNvSpPr>
          <p:nvPr/>
        </p:nvSpPr>
        <p:spPr bwMode="auto">
          <a:xfrm>
            <a:off x="142875" y="357188"/>
            <a:ext cx="8715375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우수시장박람회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algn="dist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6.12.~6.15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.(4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40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괴산문화체육센터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광장 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전통시장 전시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판매부스 운영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부대행사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kumimoji="0" lang="ko-KR" altLang="ko-KR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kumimoji="0" lang="en-US" altLang="ko-KR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6.12.</a:t>
            </a:r>
            <a:r>
              <a:rPr kumimoji="0" lang="en-US" altLang="ko-KR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)  16:00  </a:t>
            </a:r>
            <a:r>
              <a:rPr kumimoji="0" lang="ko-KR" altLang="en-US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개막식 </a:t>
            </a:r>
            <a:endParaRPr kumimoji="0" lang="en-US" altLang="ko-KR" sz="2400" b="1" dirty="0" smtClean="0">
              <a:solidFill>
                <a:srgbClr val="0000CC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kumimoji="0" lang="en-US" altLang="ko-KR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6.13</a:t>
            </a:r>
            <a:r>
              <a:rPr kumimoji="0" lang="en-US" altLang="ko-KR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 14:50  </a:t>
            </a:r>
            <a:r>
              <a:rPr kumimoji="0" lang="ko-KR" altLang="en-US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영동군의 </a:t>
            </a:r>
            <a:r>
              <a:rPr kumimoji="0" lang="ko-KR" altLang="en-US" sz="2400" b="1" dirty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날 </a:t>
            </a:r>
            <a:r>
              <a:rPr kumimoji="0" lang="ko-KR" altLang="en-US" sz="24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행사</a:t>
            </a:r>
            <a:endParaRPr kumimoji="0" lang="en-US" altLang="ko-KR" sz="2400" b="1" dirty="0">
              <a:solidFill>
                <a:srgbClr val="0000CC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251520" y="3501008"/>
            <a:ext cx="8715375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부정경쟁방지 업무 공무원 역량강화 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27.(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). ~ 6. 28.(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영종스카이리조트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</a:p>
          <a:p>
            <a:pPr marL="457200" lvl="1" indent="0" eaLnBrk="1" hangingPunct="1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위조상품 단속 정책 및 단속 절차 유의사항 등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457200" lvl="1" indent="0" eaLnBrk="1" hangingPunct="1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7063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2340" y="332656"/>
            <a:ext cx="8358188" cy="1846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산업단지 입주의향 기업 투자유치 활동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영남권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투자의향기업 공장 방문 및 상담 진행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7504" y="2420888"/>
            <a:ext cx="8358187" cy="1846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충북건축박람회 투자유치 활동 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6.20.(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청주대학교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산업단지 팸플릿 배부 및 홍보활동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504" y="4437112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지역산업맞춤형 일자리창출 지원사업 지도점검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21.(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유원대학교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고용노동부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추진 점검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의견청취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4273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7504" y="2878485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일자리지원센터 통합워크숍 참석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6. 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청풍리조트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담당자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일자리센터 간 네트워크 활성화 및 상호발전 방안 모색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70045" y="329752"/>
            <a:ext cx="8858002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6.10.(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농촌살림협동조합 외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고용노동부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육성법 준수여부 등 점검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00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9786" y="428603"/>
            <a:ext cx="88582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지역공동체 일자리사업 현장점검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예정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충청북도청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공동체정책팀장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사업장 현장점검  및 건의사항 등 의견수렴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33490" y="2420888"/>
            <a:ext cx="8572500" cy="1764586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승강기 사고대응 합동훈련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층로비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승강기 사고발생시 초기대응 및 문제해결 능력 강화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9786" y="4365104"/>
            <a:ext cx="9001092" cy="233653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■ 이 달의 중점 홍보사항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충북우수시장박람회 홍보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시장 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상인회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물류단지  분양  홍보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팜플렛 등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승강기 사고대응 합동훈련 홍보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지방지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4643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화면 슬라이드 쇼(4:3)</PresentationFormat>
  <Paragraphs>42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2019-05-30T07:33:37Z</dcterms:created>
  <dcterms:modified xsi:type="dcterms:W3CDTF">2019-05-30T07:34:04Z</dcterms:modified>
</cp:coreProperties>
</file>