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7"/>
  </p:notesMasterIdLst>
  <p:handoutMasterIdLst>
    <p:handoutMasterId r:id="rId8"/>
  </p:handoutMasterIdLst>
  <p:sldIdLst>
    <p:sldId id="5883" r:id="rId2"/>
    <p:sldId id="5901" r:id="rId3"/>
    <p:sldId id="5904" r:id="rId4"/>
    <p:sldId id="5902" r:id="rId5"/>
    <p:sldId id="590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CF817"/>
    <a:srgbClr val="00B036"/>
    <a:srgbClr val="06BA82"/>
    <a:srgbClr val="862E1C"/>
    <a:srgbClr val="8D4815"/>
    <a:srgbClr val="E7995F"/>
    <a:srgbClr val="401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B20E99-B7BC-4B58-8B37-A67016E3E4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D68F83C-B974-4616-AABA-1EEF395B92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61800E09-B4CE-4FBC-9F7C-B798A90E1C6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8A127-699B-4720-9463-0F6EB66570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A2B60-F69E-41D4-983A-4599588374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DACC4-31BF-4ED7-BC01-D84540C840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57A1-3F72-4EC7-B414-8DDA06E8CC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0DB42-764D-466F-9ECB-03DC6C576C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A81F9-683E-407A-A6AD-E89BD486CE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0B45-1313-4AC3-AAAB-602D96B459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B51AC-E789-4046-BFFC-FC19F162C1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0F9A-2E9D-4BCA-B108-608F989709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2CEC0-9F4F-4D9B-8777-794C4C324E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4FEE5-B9DD-4B95-99C7-CB3AF1CFD9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6CB652-E359-47C8-B61A-2F0EC86BEB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749" r:id="rId1"/>
    <p:sldLayoutId id="2147590750" r:id="rId2"/>
    <p:sldLayoutId id="2147590751" r:id="rId3"/>
    <p:sldLayoutId id="2147590752" r:id="rId4"/>
    <p:sldLayoutId id="2147590753" r:id="rId5"/>
    <p:sldLayoutId id="2147590754" r:id="rId6"/>
    <p:sldLayoutId id="2147590755" r:id="rId7"/>
    <p:sldLayoutId id="2147590756" r:id="rId8"/>
    <p:sldLayoutId id="2147590757" r:id="rId9"/>
    <p:sldLayoutId id="2147590758" r:id="rId10"/>
    <p:sldLayoutId id="214759075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500438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소비자 순회교육 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강의실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결혼이주여성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소비자피해 사례 및 예방방법 등 교육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오지마을 가스시설 설치사업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기초생활수급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소외계층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오지마을 가스시설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타이머콕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설치 지원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황간물류단지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진입도로 확장공사 착공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L=280m, B=3m</a:t>
            </a:r>
            <a:endParaRPr lang="ko-KR" altLang="en-US" sz="2400" b="1" spc="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265</a:t>
            </a:r>
            <a:r>
              <a:rPr lang="ko-KR" altLang="en-US" sz="2400" b="1" spc="13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교차로 램프확장 및 기타 부대시설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286124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 농공단지 입주기업 대상 투자유치 활동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김천시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대광농공단지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단지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30" dirty="0" smtClean="0">
                <a:latin typeface="HY헤드라인M" pitchFamily="18" charset="-127"/>
                <a:ea typeface="HY헤드라인M" pitchFamily="18" charset="-127"/>
              </a:rPr>
              <a:t>출 장 자 </a:t>
            </a:r>
            <a:r>
              <a:rPr lang="en-US" altLang="ko-KR" sz="2400" b="1" kern="0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경제과장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단지 내 홍보물 설치 및 방문 영업활동 실시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9001156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충북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예비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합동점검</a:t>
            </a:r>
            <a:endParaRPr kumimoji="0" lang="ko-KR" altLang="en-US" sz="2800" b="1" dirty="0" smtClean="0">
              <a:solidFill>
                <a:srgbClr val="0F02BE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숲에인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대전지방고용노동청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충북사회경제센터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사회적기업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재정지원사업 수행현황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214686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457200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2/4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유료직업소개사업 지도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일자리창출팀장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영동인력개발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선불금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징수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소개요금 과다 징수 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9001156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맞춤형 이동 특허상담실 운영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6. 18.(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관내 기업체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기업 맞춤형 컨설팅 제공 및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특허컨설팅 사업홍보 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70360</TotalTime>
  <Words>289</Words>
  <Application>Microsoft Office PowerPoint</Application>
  <PresentationFormat>화면 슬라이드 쇼(4:3)</PresentationFormat>
  <Paragraphs>45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2_조화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11323</cp:revision>
  <dcterms:modified xsi:type="dcterms:W3CDTF">2015-05-29T00:22:14Z</dcterms:modified>
</cp:coreProperties>
</file>