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2DB668-C6EA-48D7-928A-E992EE9D4EFB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B9EAC0-7FFB-413D-84B8-F7B308A006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4448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741625-4978-432E-8781-34E5DED6CAD3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192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1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141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0717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5661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5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437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698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8470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05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80372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69E48-2394-4B63-8240-E98A0780A7F1}" type="datetimeFigureOut">
              <a:rPr lang="ko-KR" altLang="en-US" smtClean="0"/>
              <a:t>2019-03-28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79CE7B-9FB6-4A47-AE1A-20C76E4656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718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957392"/>
          </a:xfrm>
          <a:prstGeom prst="rect">
            <a:avLst/>
          </a:prstGeom>
        </p:spPr>
      </p:pic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9919928"/>
              </p:ext>
            </p:extLst>
          </p:nvPr>
        </p:nvGraphicFramePr>
        <p:xfrm>
          <a:off x="5868987" y="116632"/>
          <a:ext cx="3275013" cy="777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5013"/>
              </a:tblGrid>
              <a:tr h="777875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경</a:t>
                      </a:r>
                      <a:r>
                        <a:rPr lang="en-US" altLang="ko-KR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제 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00" marR="91400" marT="45757" marB="45757"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257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115568" y="566888"/>
            <a:ext cx="90136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 소상공인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이차보전금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지원 신청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 ~ 4. 15.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소상공인 정책자금을 대출받은 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내용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대출금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이자납부액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(2%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이내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지원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54280" y="2780928"/>
            <a:ext cx="878221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복권판매업소 점검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 ~ 4. 20. / 8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 복권판매소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유사복권 판매 여부 및 구매대행 행위 등 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4477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50825" y="404813"/>
            <a:ext cx="8358188" cy="24003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영동산단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기반시설 유지보수 실시설계 집행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 내용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도로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녹지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상수도 보수보강 실시설계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  역  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20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용역 기간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착수일로부터 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일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246063" y="3068638"/>
            <a:ext cx="8358187" cy="18462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분양계약 체결 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13,131.2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㎡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(4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천평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분양계약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혜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송 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농축산용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기자재 제조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분양률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81.5%</a:t>
            </a:r>
          </a:p>
        </p:txBody>
      </p:sp>
    </p:spTree>
    <p:extLst>
      <p:ext uri="{BB962C8B-B14F-4D97-AF65-F5344CB8AC3E}">
        <p14:creationId xmlns:p14="http://schemas.microsoft.com/office/powerpoint/2010/main" val="21737527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26312" y="571481"/>
            <a:ext cx="9468006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신중년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경력활용 지역서비스 일자리사업 참여자 모집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 ~ 4. 5.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kumimoji="0"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신중년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5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보건소 치매안심센터에서 치매예방 프로그램 운영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79512" y="2492896"/>
            <a:ext cx="8856984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생산적 일손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긴급지원반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모집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1. ~ 4. 5. /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경제과 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6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어려운 농가 지원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생산적 일손봉사 지원</a:t>
            </a:r>
            <a:r>
              <a:rPr kumimoji="0"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kumimoji="0"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환경정화활동 등</a:t>
            </a:r>
            <a:endParaRPr kumimoji="0"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27544" y="4509120"/>
            <a:ext cx="8572500" cy="184665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농공단지 입주업체 운영현황 조사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4.10.(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농공단지 입주업체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(12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업체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고용현황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생산 및 판매현황 등 조사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664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950" y="3214688"/>
            <a:ext cx="8856663" cy="2951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</a:t>
            </a:r>
          </a:p>
          <a:p>
            <a:pPr marL="914400" lvl="1" indent="-457200" eaLnBrk="0" hangingPunct="0">
              <a:lnSpc>
                <a:spcPts val="4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179512" y="260648"/>
            <a:ext cx="8260810" cy="184665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pitchFamily="34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스마트공장 구축지원사업 수요조사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4. 26.(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관내 제조업체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 용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스마트공장 구축지원사업 수요조사 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9390" y="2636912"/>
            <a:ext cx="8929688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1pPr>
            <a:lvl2pPr marL="914400" indent="-4572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Clr>
                <a:srgbClr val="FFFFFF"/>
              </a:buClr>
              <a:buSzPct val="60000"/>
              <a:buFontTx/>
              <a:buNone/>
            </a:pP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이달의 중점 홍보 사항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소상공인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이차보전금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 신청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개별공문 등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신중년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경력활용 일자리사업  참여자 모집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공문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q"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생산적 일손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긴급지원반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참여자 모집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홈페이지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2655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259</Words>
  <Application>Microsoft Office PowerPoint</Application>
  <PresentationFormat>화면 슬라이드 쇼(4:3)</PresentationFormat>
  <Paragraphs>38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2019-03-28T06:57:09Z</dcterms:created>
  <dcterms:modified xsi:type="dcterms:W3CDTF">2019-03-28T06:57:40Z</dcterms:modified>
</cp:coreProperties>
</file>