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5883" r:id="rId2"/>
    <p:sldId id="5901" r:id="rId3"/>
    <p:sldId id="5904" r:id="rId4"/>
    <p:sldId id="5902" r:id="rId5"/>
    <p:sldId id="5906" r:id="rId6"/>
    <p:sldId id="590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CF817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B20E99-B7BC-4B58-8B37-A67016E3E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D68F83C-B974-4616-AABA-1EEF395B92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1800E09-B4CE-4FBC-9F7C-B798A90E1C6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A127-699B-4720-9463-0F6EB66570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A2B60-F69E-41D4-983A-4599588374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ACC4-31BF-4ED7-BC01-D84540C84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57A1-3F72-4EC7-B414-8DDA06E8CC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DB42-764D-466F-9ECB-03DC6C576C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81F9-683E-407A-A6AD-E89BD486C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0B45-1313-4AC3-AAAB-602D96B45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51AC-E789-4046-BFFC-FC19F162C1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0F9A-2E9D-4BCA-B108-608F989709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CEC0-9F4F-4D9B-8777-794C4C324E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FEE5-B9DD-4B95-99C7-CB3AF1CFD9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6CB652-E359-47C8-B61A-2F0EC86BE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49" r:id="rId1"/>
    <p:sldLayoutId id="2147590750" r:id="rId2"/>
    <p:sldLayoutId id="2147590751" r:id="rId3"/>
    <p:sldLayoutId id="2147590752" r:id="rId4"/>
    <p:sldLayoutId id="2147590753" r:id="rId5"/>
    <p:sldLayoutId id="2147590754" r:id="rId6"/>
    <p:sldLayoutId id="2147590755" r:id="rId7"/>
    <p:sldLayoutId id="2147590756" r:id="rId8"/>
    <p:sldLayoutId id="2147590757" r:id="rId9"/>
    <p:sldLayoutId id="2147590758" r:id="rId10"/>
    <p:sldLayoutId id="21475907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00438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전력효율 향상 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저소득층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 및 사회복지시설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164,286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저소득층 및 사회복지시설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조명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서민층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가스시설 개선 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취약계층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고무호스를 금속배관으로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지역에너지 절약사업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공공시설물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130</a:t>
            </a:r>
            <a:r>
              <a:rPr lang="ko-KR" altLang="en-US" sz="2400" b="1" spc="13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조명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24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특수판매업체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5.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~ 5.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29.</a:t>
            </a:r>
            <a:endParaRPr lang="en-US" altLang="ko-KR" sz="2400" b="1" spc="12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방문판매소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(8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및 전화권유판매소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경제정책팀장 외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12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영업상태 및 법령위반행위 여부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위조상품 등 부정경쟁방지 합동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단속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잡화 등 판매업소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단 속 반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한국지식재산보호협회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위조상품 단속 및 위반업체 조치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14686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기업방문 투자유치 활동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방문기업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용화유통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올인마트코리아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초화림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 이천시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방 문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투자중점관리 업체 방문 및 조기투자 당부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황간물류단지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진입도로 개설공사 추가분 집행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L=280m, B=3m</a:t>
            </a:r>
            <a:endParaRPr lang="ko-KR" altLang="en-US" sz="2400" b="1" spc="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603</a:t>
            </a:r>
            <a:r>
              <a:rPr lang="ko-KR" altLang="en-US" sz="2400" b="1" spc="13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교차로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램프확장 및 기타 부대시설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00438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 사업 추진</a:t>
            </a:r>
            <a:endParaRPr lang="ko-KR" altLang="en-US" sz="25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7. 31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사업장소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행정과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문서고 정리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인도변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환경 정비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기업인과의 간담회 실시</a:t>
            </a:r>
            <a:endParaRPr lang="ko-KR" altLang="en-US" sz="25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27.(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지원시책 설명 및 기업애로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건의사항 청취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인사말 씀 및 회의 주재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857625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외국인 투자기업 방문</a:t>
            </a:r>
            <a:endParaRPr lang="ko-KR" altLang="en-US" sz="25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동성금속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kern="0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기업지원팀장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경영관련 애로사항 및 건의사항 청취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70325</TotalTime>
  <Words>411</Words>
  <Application>Microsoft Office PowerPoint</Application>
  <PresentationFormat>화면 슬라이드 쇼(4:3)</PresentationFormat>
  <Paragraphs>66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11290</cp:revision>
  <dcterms:modified xsi:type="dcterms:W3CDTF">2015-04-30T05:54:36Z</dcterms:modified>
</cp:coreProperties>
</file>