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47" r:id="rId2"/>
    <p:sldId id="684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165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63031" y="9456120"/>
            <a:ext cx="2953708" cy="49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68" tIns="45472" rIns="90968" bIns="45472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63163784-5A12-47F5-9139-C8824243EF9E}" type="slidenum">
              <a:rPr lang="en-US" altLang="ko-KR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82" y="4727265"/>
            <a:ext cx="5449575" cy="44777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59" tIns="45467" rIns="90959" bIns="45467"/>
          <a:lstStyle/>
          <a:p>
            <a:r>
              <a:rPr lang="en-US" altLang="ko-KR" sz="180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972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Font typeface="Monotype Sorts" pitchFamily="2" charset="2"/>
              <a:buNone/>
            </a:pPr>
            <a:endParaRPr lang="ko-KR" altLang="en-US" sz="2000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169988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경  제   과</a:t>
            </a:r>
            <a:endParaRPr lang="ko-KR" altLang="en-US" sz="6500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5530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-7183" y="4725144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중소기업 환경개선 지원사업 접수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1.(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6. 30.(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]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기숙사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식당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화장실 등 근로자를 위한 편의시설 개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보수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7183" y="2704428"/>
            <a:ext cx="90900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영동용산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LH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행복주택 공급 관련 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경제과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LH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주택공급 담당자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모집 상세조건 및 모집 공고일 등 협의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807" y="129714"/>
            <a:ext cx="909002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유통업체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중．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소형마트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예방수칙 홍보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4. ~ 6. 15. / 18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경제정책팀장외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마스크 상시 착용 및 방역지침 준수 사항 점검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490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98055</TotalTime>
  <Words>113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15666</cp:revision>
  <cp:lastPrinted>2020-06-04T01:14:19Z</cp:lastPrinted>
  <dcterms:modified xsi:type="dcterms:W3CDTF">2020-06-04T07:31:03Z</dcterms:modified>
</cp:coreProperties>
</file>