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62" r:id="rId4"/>
    <p:sldId id="263" r:id="rId5"/>
    <p:sldId id="266" r:id="rId6"/>
    <p:sldId id="267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936E8-124A-4582-B2FC-1C9332C28B05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C00FF-C1FF-45BC-9DF1-D3C5B79A0A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7"/>
          <p:cNvSpPr txBox="1">
            <a:spLocks noGrp="1" noChangeArrowheads="1"/>
          </p:cNvSpPr>
          <p:nvPr/>
        </p:nvSpPr>
        <p:spPr bwMode="auto">
          <a:xfrm>
            <a:off x="3885721" y="8688334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280549A5-9699-467D-A173-FCE61134D55C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91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0" y="4343436"/>
            <a:ext cx="5482241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7070B-D184-46E7-9FC6-C850BFEABBAC}" type="datetimeFigureOut">
              <a:rPr lang="ko-KR" altLang="en-US" smtClean="0"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4E8CD-0F50-4578-BB2D-011601FFA5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6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   림 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0975" y="547688"/>
            <a:ext cx="8783638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숲가꾸기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대리경영사업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가리 산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106-1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번지외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4. ~ 10. 11.(100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110ha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171,220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산주의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숲가꾸기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대리경영 요청에 따른 사업자 선정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숲가꾸기사업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실시설계 및 사업추진</a:t>
            </a:r>
            <a:endParaRPr lang="en-US" altLang="ko-KR" sz="2400" b="1" dirty="0">
              <a:solidFill>
                <a:srgbClr val="87EB23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0975" y="549275"/>
            <a:ext cx="878363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산지전용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복구준공지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하자검사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검사대상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고당리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30-16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검사기간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4. ~  7. 20.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검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0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각 읍</a:t>
            </a:r>
            <a:r>
              <a:rPr lang="en-US" altLang="ko-KR" sz="2400" b="1" dirty="0">
                <a:solidFill>
                  <a:prstClr val="black"/>
                </a:solidFill>
                <a:latin typeface="굴림" pitchFamily="50" charset="-127"/>
                <a:ea typeface="굴림" pitchFamily="50" charset="-127"/>
              </a:rPr>
              <a:t>·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산림보호담당자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검사내용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복구준공지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하자발생내역 조사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이후 허가지역 외 경계침범 등 불법행위 여부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당초 산지전용 목적 외 타 용도로 전용 여부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주변민원 및 피해발생 여부 등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0975" y="547688"/>
            <a:ext cx="8783638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여름철 산림재해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풍수해</a:t>
            </a:r>
            <a:r>
              <a:rPr lang="en-US" altLang="ko-KR" sz="2800" b="1" dirty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산사태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방지대책 </a:t>
            </a:r>
          </a:p>
          <a:p>
            <a:pPr marL="914400" lvl="1" indent="-457200">
              <a:lnSpc>
                <a:spcPts val="4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대책본부설치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산림과 사무실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운영기간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6. 15 ~ 10. 15. </a:t>
            </a:r>
          </a:p>
          <a:p>
            <a:pPr marL="914400" lvl="1" indent="-457200">
              <a:lnSpc>
                <a:spcPts val="4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산사태 취약지 집중관리 강화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(212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341,114㎡)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4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임도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숲 가꾸기 등 산림사업 지 점검 및 순찰 강화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산사태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예방단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(6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임도 관리원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 활용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산지전용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벌채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운재로 등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개인사업지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피해방지 지도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풍수해 및 산사태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태풍 호우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메뉴얼에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의거 추진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0975" y="549275"/>
            <a:ext cx="8783638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성수기 대비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민주지산자연휴양림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일제 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용화면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조동리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민주지산자연휴양림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점검기간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4. ~ 7. 15.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점검시설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숙박시설 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41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야영장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주변시설물 등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검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산림소득팀장외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주요점검내용</a:t>
            </a:r>
            <a:endParaRPr lang="en-US" altLang="ko-KR" sz="2400" b="1" spc="12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spc="12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pc="12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숙박시설 내 가전제품 및 물품 배치상태 점검</a:t>
            </a:r>
            <a:endParaRPr lang="en-US" altLang="ko-KR" sz="2400" b="1" spc="12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spc="12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pc="12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야영장 및 </a:t>
            </a:r>
            <a:r>
              <a:rPr lang="ko-KR" altLang="en-US" sz="2400" b="1" spc="12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물놀이장</a:t>
            </a:r>
            <a:r>
              <a:rPr lang="ko-KR" altLang="en-US" sz="2400" b="1" spc="12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주변시설물 안전 점검 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0975" y="547688"/>
            <a:ext cx="8783638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MERiT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명상네트워크사업추진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용화면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조동리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치유센터 일원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6. ~ 10. 30.(60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순수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명상장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조성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명상기기 구축</a:t>
            </a: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140,000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추진계획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실시설계에 따른 공사계약 및 사업추진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500"/>
              </a:lnSpc>
              <a:tabLst>
                <a:tab pos="4953000" algn="l"/>
              </a:tabLst>
              <a:defRPr/>
            </a:pP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5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344</Words>
  <Application>Microsoft Office PowerPoint</Application>
  <PresentationFormat>화면 슬라이드 쇼(4:3)</PresentationFormat>
  <Paragraphs>50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3</cp:revision>
  <dcterms:created xsi:type="dcterms:W3CDTF">2016-07-01T00:49:21Z</dcterms:created>
  <dcterms:modified xsi:type="dcterms:W3CDTF">2016-07-01T01:11:42Z</dcterms:modified>
</cp:coreProperties>
</file>