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5961" r:id="rId2"/>
    <p:sldId id="5959" r:id="rId3"/>
    <p:sldId id="5962" r:id="rId4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86386" autoAdjust="0"/>
  </p:normalViewPr>
  <p:slideViewPr>
    <p:cSldViewPr>
      <p:cViewPr>
        <p:scale>
          <a:sx n="66" d="100"/>
          <a:sy n="66" d="100"/>
        </p:scale>
        <p:origin x="-1416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8" tIns="45002" rIns="90028" bIns="45002" anchor="b"/>
          <a:lstStyle/>
          <a:p>
            <a:pPr algn="r" defTabSz="87962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2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19" tIns="44997" rIns="90019" bIns="44997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9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08520" y="-171400"/>
            <a:ext cx="9144000" cy="770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7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어린나무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가꾸기사업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집행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회포리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60ha / 80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6-2. 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산사태 방지 대책본부 운영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)~10.15.(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개조 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산사태 발령수준에 따라 비상근무 탄력적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봄철 임산물 불법채취 단속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5~6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산나물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산약초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무단 굴∙ 채취 행위 단속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읍∙면 불법 굴∙ 채취 방지 홍보 현수막 배부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게첨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무장애나눔길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조성사업 감리용역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/ 29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20. 5. ~ 22. 9.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감리용역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36512" y="69821"/>
            <a:ext cx="914400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구촌문화공원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조성사업 준공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172-4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496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(5.13.)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숲해설가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양성교육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6. ~ 8. 26.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3~4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강의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실습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여성회관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191000" lvl="8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47430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76097</TotalTime>
  <Words>168</Words>
  <Application>Microsoft Office PowerPoint</Application>
  <PresentationFormat>화면 슬라이드 쇼(4:3)</PresentationFormat>
  <Paragraphs>39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12071</cp:revision>
  <cp:lastPrinted>2020-04-29T00:26:00Z</cp:lastPrinted>
  <dcterms:modified xsi:type="dcterms:W3CDTF">2020-04-29T00:38:46Z</dcterms:modified>
</cp:coreProperties>
</file>