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92418" r:id="rId1"/>
  </p:sldMasterIdLst>
  <p:notesMasterIdLst>
    <p:notesMasterId r:id="rId6"/>
  </p:notesMasterIdLst>
  <p:handoutMasterIdLst>
    <p:handoutMasterId r:id="rId7"/>
  </p:handoutMasterIdLst>
  <p:sldIdLst>
    <p:sldId id="5961" r:id="rId2"/>
    <p:sldId id="5959" r:id="rId3"/>
    <p:sldId id="5962" r:id="rId4"/>
    <p:sldId id="5963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66" autoAdjust="0"/>
    <p:restoredTop sz="86386" autoAdjust="0"/>
  </p:normalViewPr>
  <p:slideViewPr>
    <p:cSldViewPr>
      <p:cViewPr>
        <p:scale>
          <a:sx n="66" d="100"/>
          <a:sy n="66" d="100"/>
        </p:scale>
        <p:origin x="-1416" y="-10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10" rIns="90844" bIns="45410" numCol="1" anchor="t" anchorCtr="0" compatLnSpc="1">
            <a:prstTxWarp prst="textNoShape">
              <a:avLst/>
            </a:prstTxWarp>
          </a:bodyPr>
          <a:lstStyle>
            <a:lvl1pPr algn="l" defTabSz="8809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10" rIns="90844" bIns="45410" numCol="1" anchor="t" anchorCtr="0" compatLnSpc="1">
            <a:prstTxWarp prst="textNoShape">
              <a:avLst/>
            </a:prstTxWarp>
          </a:bodyPr>
          <a:lstStyle>
            <a:lvl1pPr algn="r" defTabSz="8809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11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10" rIns="90844" bIns="45410" numCol="1" anchor="b" anchorCtr="0" compatLnSpc="1">
            <a:prstTxWarp prst="textNoShape">
              <a:avLst/>
            </a:prstTxWarp>
          </a:bodyPr>
          <a:lstStyle>
            <a:lvl1pPr algn="l" defTabSz="8809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10" rIns="90844" bIns="45410" numCol="1" anchor="b" anchorCtr="0" compatLnSpc="1">
            <a:prstTxWarp prst="textNoShape">
              <a:avLst/>
            </a:prstTxWarp>
          </a:bodyPr>
          <a:lstStyle>
            <a:lvl1pPr algn="r" defTabSz="8809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FDCBC09-5334-4861-B5E8-FFC10E61F1D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2007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10" rIns="90844" bIns="45410" numCol="1" anchor="t" anchorCtr="0" compatLnSpc="1">
            <a:prstTxWarp prst="textNoShape">
              <a:avLst/>
            </a:prstTxWarp>
          </a:bodyPr>
          <a:lstStyle>
            <a:lvl1pPr algn="l" defTabSz="8809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10" rIns="90844" bIns="45410" numCol="1" anchor="t" anchorCtr="0" compatLnSpc="1">
            <a:prstTxWarp prst="textNoShape">
              <a:avLst/>
            </a:prstTxWarp>
          </a:bodyPr>
          <a:lstStyle>
            <a:lvl1pPr algn="r" defTabSz="8809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10" rIns="90844" bIns="454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11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10" rIns="90844" bIns="45410" numCol="1" anchor="b" anchorCtr="0" compatLnSpc="1">
            <a:prstTxWarp prst="textNoShape">
              <a:avLst/>
            </a:prstTxWarp>
          </a:bodyPr>
          <a:lstStyle>
            <a:lvl1pPr algn="l" defTabSz="8809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10" rIns="90844" bIns="45410" numCol="1" anchor="b" anchorCtr="0" compatLnSpc="1">
            <a:prstTxWarp prst="textNoShape">
              <a:avLst/>
            </a:prstTxWarp>
          </a:bodyPr>
          <a:lstStyle>
            <a:lvl1pPr algn="r" defTabSz="8809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F678742-8E6F-4349-8540-CCE494B4B8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38047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6038" y="9444039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18" tIns="45397" rIns="90818" bIns="45397" anchor="b"/>
          <a:lstStyle/>
          <a:p>
            <a:pPr algn="r" defTabSz="887346">
              <a:lnSpc>
                <a:spcPct val="150000"/>
              </a:lnSpc>
              <a:buClr>
                <a:srgbClr val="FFFF00"/>
              </a:buClr>
              <a:buSzPct val="60000"/>
            </a:pPr>
            <a:fld id="{B8CAEEA1-5701-4BFC-8508-60D520BB4DDB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734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09" tIns="45392" rIns="90809" bIns="45392"/>
          <a:lstStyle/>
          <a:p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36" tIns="45805" rIns="91636" bIns="45805" anchor="b"/>
          <a:lstStyle/>
          <a:p>
            <a:pPr algn="r" defTabSz="884238"/>
            <a:fld id="{A334701D-39EC-4B7E-B61B-D57709E411C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4238"/>
              <a:t>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9963" y="762000"/>
            <a:ext cx="4921250" cy="3690938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893" tIns="45930" rIns="91893" bIns="45930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36" tIns="45805" rIns="91636" bIns="45805" anchor="b"/>
          <a:lstStyle/>
          <a:p>
            <a:pPr algn="r" defTabSz="884238"/>
            <a:fld id="{A334701D-39EC-4B7E-B61B-D57709E411C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4238"/>
              <a:t>3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9963" y="762000"/>
            <a:ext cx="4921250" cy="3690938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893" tIns="45930" rIns="91893" bIns="45930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36" tIns="45805" rIns="91636" bIns="45805" anchor="b"/>
          <a:lstStyle/>
          <a:p>
            <a:pPr algn="r" defTabSz="884238"/>
            <a:fld id="{A334701D-39EC-4B7E-B61B-D57709E411C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4238"/>
              <a:t>4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9963" y="762000"/>
            <a:ext cx="4921250" cy="3690938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893" tIns="45930" rIns="91893" bIns="45930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E23CD-BAA0-4F60-B772-7644DBFBC435}" type="datetimeFigureOut">
              <a:rPr lang="ko-KR" altLang="en-US"/>
              <a:pPr>
                <a:defRPr/>
              </a:pPr>
              <a:t>2019-08-29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8B6D0-80DE-4B59-A628-B70756EC165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42FFB-8A55-4142-8894-EC293F98B8C3}" type="datetimeFigureOut">
              <a:rPr lang="ko-KR" altLang="en-US"/>
              <a:pPr>
                <a:defRPr/>
              </a:pPr>
              <a:t>2019-08-29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F556E-2A38-4C1D-BCFC-AB93777289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1440C-98B0-4337-9312-9E522CD83C6D}" type="datetimeFigureOut">
              <a:rPr lang="ko-KR" altLang="en-US"/>
              <a:pPr>
                <a:defRPr/>
              </a:pPr>
              <a:t>2019-08-29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9AD94-AEFE-4FFC-865A-1C8584C44A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6F673-6089-4ADA-8BE5-36F36C692A32}" type="datetimeFigureOut">
              <a:rPr lang="ko-KR" altLang="en-US"/>
              <a:pPr>
                <a:defRPr/>
              </a:pPr>
              <a:t>2019-08-29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BAFF3-F207-485B-8ACD-A903109720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3D4F3-FD37-41FB-86B4-1184CC393DEF}" type="datetimeFigureOut">
              <a:rPr lang="ko-KR" altLang="en-US"/>
              <a:pPr>
                <a:defRPr/>
              </a:pPr>
              <a:t>2019-08-29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5F921-62DB-4903-9944-36D5070C690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7D5F4-8CC5-4319-BB87-867AC455F216}" type="datetimeFigureOut">
              <a:rPr lang="ko-KR" altLang="en-US"/>
              <a:pPr>
                <a:defRPr/>
              </a:pPr>
              <a:t>2019-08-29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FE6DB-7867-44C0-A58D-D830DD36865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DED8D-C978-4BD4-8426-0195BE67221B}" type="datetimeFigureOut">
              <a:rPr lang="ko-KR" altLang="en-US"/>
              <a:pPr>
                <a:defRPr/>
              </a:pPr>
              <a:t>2019-08-29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3FEE7-9F27-4258-8B94-AE32B13C9A9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A8819-6C83-4AC5-819A-12CE90956AE7}" type="datetimeFigureOut">
              <a:rPr lang="ko-KR" altLang="en-US"/>
              <a:pPr>
                <a:defRPr/>
              </a:pPr>
              <a:t>2019-08-29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0EBD0-00A1-43E1-B17C-349D2C60B4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4AEBF-EAE1-4080-BEFB-3CB8DEB2D0C0}" type="datetimeFigureOut">
              <a:rPr lang="ko-KR" altLang="en-US"/>
              <a:pPr>
                <a:defRPr/>
              </a:pPr>
              <a:t>2019-08-29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72CFA-9104-4798-B3E0-D776CF1DDEA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A833B-83CD-4CFD-B750-A8DE89126586}" type="datetimeFigureOut">
              <a:rPr lang="ko-KR" altLang="en-US"/>
              <a:pPr>
                <a:defRPr/>
              </a:pPr>
              <a:t>2019-08-29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79CB6-4D4F-4D6A-AC23-84E86D365AD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7CA30-4927-4502-B507-739A6D02658D}" type="datetimeFigureOut">
              <a:rPr lang="ko-KR" altLang="en-US"/>
              <a:pPr>
                <a:defRPr/>
              </a:pPr>
              <a:t>2019-08-29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C78C4-C4D4-4303-A7BC-315AAA2BCA7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CFE9579-A8FF-4C91-AE29-6335BBFB0CB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2225" r:id="rId1"/>
    <p:sldLayoutId id="2147602226" r:id="rId2"/>
    <p:sldLayoutId id="2147602227" r:id="rId3"/>
    <p:sldLayoutId id="2147602228" r:id="rId4"/>
    <p:sldLayoutId id="2147602229" r:id="rId5"/>
    <p:sldLayoutId id="2147602230" r:id="rId6"/>
    <p:sldLayoutId id="2147602231" r:id="rId7"/>
    <p:sldLayoutId id="2147602232" r:id="rId8"/>
    <p:sldLayoutId id="2147602233" r:id="rId9"/>
    <p:sldLayoutId id="2147602234" r:id="rId10"/>
    <p:sldLayoutId id="2147602235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_x340445192" descr="EMB00002568140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049734"/>
              </p:ext>
            </p:extLst>
          </p:nvPr>
        </p:nvGraphicFramePr>
        <p:xfrm>
          <a:off x="5951984" y="0"/>
          <a:ext cx="3192016" cy="777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2016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산림과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15973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8451" y="168620"/>
            <a:ext cx="9144000" cy="652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11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364251" y="324433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</a:t>
            </a:r>
            <a:endParaRPr lang="ko-KR" altLang="en-US" dirty="0"/>
          </a:p>
        </p:txBody>
      </p:sp>
      <p:sp>
        <p:nvSpPr>
          <p:cNvPr id="2" name="직사각형 1"/>
          <p:cNvSpPr/>
          <p:nvPr/>
        </p:nvSpPr>
        <p:spPr>
          <a:xfrm>
            <a:off x="8451" y="0"/>
            <a:ext cx="9144000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1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산림보호구역 정비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지정기간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도과</a:t>
            </a:r>
            <a:r>
              <a:rPr lang="ko-KR" altLang="en-US" sz="2400" b="1" dirty="0" smtClean="0">
                <a:latin typeface="맑은 고딕"/>
                <a:ea typeface="맑은 고딕"/>
              </a:rPr>
              <a:t>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도래에 따른 지정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해제 고시 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2,507ha  </a:t>
            </a: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16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임도시설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마을정자목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산이리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747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[28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65,659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위험가지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제거 및 외과수술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tabLst>
                <a:tab pos="4953000" algn="l"/>
              </a:tabLst>
            </a:pP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192344"/>
              </p:ext>
            </p:extLst>
          </p:nvPr>
        </p:nvGraphicFramePr>
        <p:xfrm>
          <a:off x="357158" y="2996952"/>
          <a:ext cx="8572560" cy="1708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1428760"/>
                <a:gridCol w="1571637"/>
                <a:gridCol w="2034104"/>
                <a:gridCol w="751977"/>
              </a:tblGrid>
              <a:tr h="19149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사 업 명</a:t>
                      </a:r>
                      <a:endParaRPr lang="ko-KR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사 업 량</a:t>
                      </a:r>
                      <a:endParaRPr lang="ko-KR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사업비</a:t>
                      </a:r>
                      <a:r>
                        <a:rPr lang="en-US" altLang="ko-KR" sz="2000" dirty="0" smtClean="0"/>
                        <a:t>(</a:t>
                      </a:r>
                      <a:r>
                        <a:rPr lang="ko-KR" altLang="en-US" sz="2000" dirty="0" smtClean="0"/>
                        <a:t>천원</a:t>
                      </a:r>
                      <a:r>
                        <a:rPr lang="en-US" altLang="ko-KR" sz="2000" dirty="0" smtClean="0"/>
                        <a:t>)</a:t>
                      </a:r>
                      <a:endParaRPr lang="ko-KR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내   용</a:t>
                      </a:r>
                      <a:endParaRPr lang="ko-KR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비고</a:t>
                      </a:r>
                      <a:endParaRPr lang="ko-KR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37375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err="1" smtClean="0"/>
                        <a:t>간선임도신설</a:t>
                      </a:r>
                      <a:r>
                        <a:rPr lang="ko-KR" altLang="en-US" dirty="0" smtClean="0"/>
                        <a:t> 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한곡지구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L=0.74km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148,453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공사 </a:t>
                      </a:r>
                      <a:r>
                        <a:rPr lang="ko-KR" altLang="en-US" dirty="0" err="1" smtClean="0"/>
                        <a:t>추진중</a:t>
                      </a:r>
                      <a:r>
                        <a:rPr lang="en-US" altLang="ko-KR" dirty="0" smtClean="0"/>
                        <a:t>(99%)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375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err="1" smtClean="0"/>
                        <a:t>작업임도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산익지구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L=0.50km</a:t>
                      </a:r>
                      <a:endParaRPr lang="ko-KR" altLang="en-US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109,631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공사 계약 의뢰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3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err="1" smtClean="0"/>
                        <a:t>명품테마임도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양강</a:t>
                      </a:r>
                      <a:r>
                        <a:rPr lang="en-US" altLang="ko-KR" dirty="0" smtClean="0"/>
                        <a:t>~</a:t>
                      </a:r>
                      <a:r>
                        <a:rPr lang="ko-KR" altLang="en-US" dirty="0" smtClean="0"/>
                        <a:t>용화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-</a:t>
                      </a:r>
                      <a:endParaRPr lang="ko-KR" altLang="en-US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90,000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공사 계약 의뢰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8451" y="168620"/>
            <a:ext cx="9144000" cy="652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11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364251" y="324433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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8451" y="21623"/>
            <a:ext cx="9152451" cy="6731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9-4.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미세먼지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큰나무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조림사업 추진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35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미세먼지 저감을 위한 팥배나무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1,320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식재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35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매천리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산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35-1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필지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176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35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16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9-5.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추석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성수기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임산물 원산지 지도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단속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35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30.(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9.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영동시장 및 임산물 판매장 등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35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농산물품질관리원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합동단속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35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16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9-6. 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민주지산자연휴양림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시설보수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변압기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밧데리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교체 등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18,000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16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9-7.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용두근린공원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경관시설 재생사업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막구조물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교체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음악분수 시스템 교체 등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660,000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6084420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8451" y="168620"/>
            <a:ext cx="9144000" cy="652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11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364251" y="324433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</a:t>
            </a:r>
            <a:endParaRPr lang="ko-KR" altLang="en-US" dirty="0"/>
          </a:p>
        </p:txBody>
      </p:sp>
      <p:sp>
        <p:nvSpPr>
          <p:cNvPr id="2" name="직사각형 1"/>
          <p:cNvSpPr/>
          <p:nvPr/>
        </p:nvSpPr>
        <p:spPr>
          <a:xfrm>
            <a:off x="8451" y="0"/>
            <a:ext cx="9144000" cy="1834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1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tabLst>
                <a:tab pos="4953000" algn="l"/>
              </a:tabLst>
            </a:pP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451" y="13905"/>
            <a:ext cx="9144000" cy="5697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1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1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9-8.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황간남성근린공원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조경시설 보강공사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식재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및 공원시설 보완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식 등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367,970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1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9-9.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황간남성근린공원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편입토지 매입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측량 및 감정평가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1,500,000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남성리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141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필지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(A=38,854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추석 성수기 임산물 원산지 지도 단속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신문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홈페이지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6084420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75965</TotalTime>
  <Words>247</Words>
  <Application>Microsoft Office PowerPoint</Application>
  <PresentationFormat>화면 슬라이드 쇼(4:3)</PresentationFormat>
  <Paragraphs>80</Paragraphs>
  <Slides>4</Slides>
  <Notes>4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5_Office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12046</cp:revision>
  <dcterms:modified xsi:type="dcterms:W3CDTF">2019-08-29T05:40:27Z</dcterms:modified>
</cp:coreProperties>
</file>