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92418" r:id="rId1"/>
  </p:sldMasterIdLst>
  <p:notesMasterIdLst>
    <p:notesMasterId r:id="rId5"/>
  </p:notesMasterIdLst>
  <p:handoutMasterIdLst>
    <p:handoutMasterId r:id="rId6"/>
  </p:handoutMasterIdLst>
  <p:sldIdLst>
    <p:sldId id="5963" r:id="rId2"/>
    <p:sldId id="5959" r:id="rId3"/>
    <p:sldId id="5962" r:id="rId4"/>
  </p:sldIdLst>
  <p:sldSz cx="9144000" cy="6858000" type="screen4x3"/>
  <p:notesSz cx="6735763" cy="98663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36"/>
    <a:srgbClr val="0000FF"/>
    <a:srgbClr val="05AB0D"/>
    <a:srgbClr val="FFFF00"/>
    <a:srgbClr val="0000CC"/>
    <a:srgbClr val="3399FF"/>
    <a:srgbClr val="87EB2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6" autoAdjust="0"/>
    <p:restoredTop sz="86386" autoAdjust="0"/>
  </p:normalViewPr>
  <p:slideViewPr>
    <p:cSldViewPr>
      <p:cViewPr>
        <p:scale>
          <a:sx n="66" d="100"/>
          <a:sy n="66" d="100"/>
        </p:scale>
        <p:origin x="-1416" y="-1014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0193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4" tIns="45015" rIns="90054" bIns="45015" numCol="1" anchor="t" anchorCtr="0" compatLnSpc="1">
            <a:prstTxWarp prst="textNoShape">
              <a:avLst/>
            </a:prstTxWarp>
          </a:bodyPr>
          <a:lstStyle>
            <a:lvl1pPr algn="l" defTabSz="873332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571" y="0"/>
            <a:ext cx="2920192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4" tIns="45015" rIns="90054" bIns="45015" numCol="1" anchor="t" anchorCtr="0" compatLnSpc="1">
            <a:prstTxWarp prst="textNoShape">
              <a:avLst/>
            </a:prstTxWarp>
          </a:bodyPr>
          <a:lstStyle>
            <a:lvl1pPr algn="r" defTabSz="873332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652"/>
            <a:ext cx="2920193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4" tIns="45015" rIns="90054" bIns="45015" numCol="1" anchor="b" anchorCtr="0" compatLnSpc="1">
            <a:prstTxWarp prst="textNoShape">
              <a:avLst/>
            </a:prstTxWarp>
          </a:bodyPr>
          <a:lstStyle>
            <a:lvl1pPr algn="l" defTabSz="873332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571" y="9374652"/>
            <a:ext cx="2920192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4" tIns="45015" rIns="90054" bIns="45015" numCol="1" anchor="b" anchorCtr="0" compatLnSpc="1">
            <a:prstTxWarp prst="textNoShape">
              <a:avLst/>
            </a:prstTxWarp>
          </a:bodyPr>
          <a:lstStyle>
            <a:lvl1pPr algn="r" defTabSz="873332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FFDCBC09-5334-4861-B5E8-FFC10E61F1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2007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0193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4" tIns="45015" rIns="90054" bIns="45015" numCol="1" anchor="t" anchorCtr="0" compatLnSpc="1">
            <a:prstTxWarp prst="textNoShape">
              <a:avLst/>
            </a:prstTxWarp>
          </a:bodyPr>
          <a:lstStyle>
            <a:lvl1pPr algn="l" defTabSz="873332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571" y="0"/>
            <a:ext cx="2920192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4" tIns="45015" rIns="90054" bIns="45015" numCol="1" anchor="t" anchorCtr="0" compatLnSpc="1">
            <a:prstTxWarp prst="textNoShape">
              <a:avLst/>
            </a:prstTxWarp>
          </a:bodyPr>
          <a:lstStyle>
            <a:lvl1pPr algn="r" defTabSz="873332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1363"/>
            <a:ext cx="4930775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51" y="4686538"/>
            <a:ext cx="4941863" cy="443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4" tIns="45015" rIns="90054" bIns="450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652"/>
            <a:ext cx="2920193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4" tIns="45015" rIns="90054" bIns="45015" numCol="1" anchor="b" anchorCtr="0" compatLnSpc="1">
            <a:prstTxWarp prst="textNoShape">
              <a:avLst/>
            </a:prstTxWarp>
          </a:bodyPr>
          <a:lstStyle>
            <a:lvl1pPr algn="l" defTabSz="873332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571" y="9374652"/>
            <a:ext cx="2920192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4" tIns="45015" rIns="90054" bIns="45015" numCol="1" anchor="b" anchorCtr="0" compatLnSpc="1">
            <a:prstTxWarp prst="textNoShape">
              <a:avLst/>
            </a:prstTxWarp>
          </a:bodyPr>
          <a:lstStyle>
            <a:lvl1pPr algn="r" defTabSz="873332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BF678742-8E6F-4349-8540-CCE494B4B8F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38047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15571" y="9374653"/>
            <a:ext cx="2920192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28" tIns="45002" rIns="90028" bIns="45002" anchor="b"/>
          <a:lstStyle/>
          <a:p>
            <a:pPr algn="r" defTabSz="879626">
              <a:lnSpc>
                <a:spcPct val="150000"/>
              </a:lnSpc>
              <a:buClr>
                <a:srgbClr val="FFFF00"/>
              </a:buClr>
              <a:buSzPct val="60000"/>
            </a:pPr>
            <a:fld id="{B8CAEEA1-5701-4BFC-8508-60D520BB4DDB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79626">
                <a:lnSpc>
                  <a:spcPct val="150000"/>
                </a:lnSpc>
                <a:buClr>
                  <a:srgbClr val="FFFF00"/>
                </a:buClr>
                <a:buSzPct val="60000"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462" y="4686538"/>
            <a:ext cx="5384840" cy="4439132"/>
          </a:xfrm>
          <a:noFill/>
          <a:ln/>
        </p:spPr>
        <p:txBody>
          <a:bodyPr lIns="90019" tIns="44997" rIns="90019" bIns="44997"/>
          <a:lstStyle/>
          <a:p>
            <a:r>
              <a:rPr lang="en-US" altLang="ko-KR" sz="180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15571" y="9374652"/>
            <a:ext cx="2920192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39" tIns="45406" rIns="90839" bIns="45406" anchor="b"/>
          <a:lstStyle/>
          <a:p>
            <a:pPr algn="r" defTabSz="876545"/>
            <a:fld id="{A334701D-39EC-4B7E-B61B-D57709E411C5}" type="slidenum">
              <a:rPr kumimoji="0"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pPr algn="r" defTabSz="876545"/>
              <a:t>2</a:t>
            </a:fld>
            <a:endParaRPr kumimoji="0"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55650"/>
            <a:ext cx="4884738" cy="36639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238" y="4694418"/>
            <a:ext cx="4951288" cy="4417069"/>
          </a:xfrm>
          <a:noFill/>
          <a:ln/>
        </p:spPr>
        <p:txBody>
          <a:bodyPr lIns="91094" tIns="45530" rIns="91094" bIns="45530"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15571" y="9374652"/>
            <a:ext cx="2920192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39" tIns="45406" rIns="90839" bIns="45406" anchor="b"/>
          <a:lstStyle/>
          <a:p>
            <a:pPr algn="r" defTabSz="876545"/>
            <a:fld id="{A334701D-39EC-4B7E-B61B-D57709E411C5}" type="slidenum">
              <a:rPr kumimoji="0"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pPr algn="r" defTabSz="876545"/>
              <a:t>3</a:t>
            </a:fld>
            <a:endParaRPr kumimoji="0"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55650"/>
            <a:ext cx="4884738" cy="36639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238" y="4694418"/>
            <a:ext cx="4951288" cy="4417069"/>
          </a:xfrm>
          <a:noFill/>
          <a:ln/>
        </p:spPr>
        <p:txBody>
          <a:bodyPr lIns="91094" tIns="45530" rIns="91094" bIns="45530"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23CD-BAA0-4F60-B772-7644DBFBC435}" type="datetimeFigureOut">
              <a:rPr lang="ko-KR" altLang="en-US"/>
              <a:pPr>
                <a:defRPr/>
              </a:pPr>
              <a:t>2020-07-23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8B6D0-80DE-4B59-A628-B70756EC165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2FFB-8A55-4142-8894-EC293F98B8C3}" type="datetimeFigureOut">
              <a:rPr lang="ko-KR" altLang="en-US"/>
              <a:pPr>
                <a:defRPr/>
              </a:pPr>
              <a:t>2020-07-23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F556E-2A38-4C1D-BCFC-AB937772898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1440C-98B0-4337-9312-9E522CD83C6D}" type="datetimeFigureOut">
              <a:rPr lang="ko-KR" altLang="en-US"/>
              <a:pPr>
                <a:defRPr/>
              </a:pPr>
              <a:t>2020-07-23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9AD94-AEFE-4FFC-865A-1C8584C44A9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F673-6089-4ADA-8BE5-36F36C692A32}" type="datetimeFigureOut">
              <a:rPr lang="ko-KR" altLang="en-US"/>
              <a:pPr>
                <a:defRPr/>
              </a:pPr>
              <a:t>2020-07-23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BAFF3-F207-485B-8ACD-A903109720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3D4F3-FD37-41FB-86B4-1184CC393DEF}" type="datetimeFigureOut">
              <a:rPr lang="ko-KR" altLang="en-US"/>
              <a:pPr>
                <a:defRPr/>
              </a:pPr>
              <a:t>2020-07-23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F921-62DB-4903-9944-36D5070C690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7D5F4-8CC5-4319-BB87-867AC455F216}" type="datetimeFigureOut">
              <a:rPr lang="ko-KR" altLang="en-US"/>
              <a:pPr>
                <a:defRPr/>
              </a:pPr>
              <a:t>2020-07-23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FE6DB-7867-44C0-A58D-D830DD36865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DED8D-C978-4BD4-8426-0195BE67221B}" type="datetimeFigureOut">
              <a:rPr lang="ko-KR" altLang="en-US"/>
              <a:pPr>
                <a:defRPr/>
              </a:pPr>
              <a:t>2020-07-23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3FEE7-9F27-4258-8B94-AE32B13C9A9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A8819-6C83-4AC5-819A-12CE90956AE7}" type="datetimeFigureOut">
              <a:rPr lang="ko-KR" altLang="en-US"/>
              <a:pPr>
                <a:defRPr/>
              </a:pPr>
              <a:t>2020-07-23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EBD0-00A1-43E1-B17C-349D2C60B40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4AEBF-EAE1-4080-BEFB-3CB8DEB2D0C0}" type="datetimeFigureOut">
              <a:rPr lang="ko-KR" altLang="en-US"/>
              <a:pPr>
                <a:defRPr/>
              </a:pPr>
              <a:t>2020-07-23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72CFA-9104-4798-B3E0-D776CF1DDEA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A833B-83CD-4CFD-B750-A8DE89126586}" type="datetimeFigureOut">
              <a:rPr lang="ko-KR" altLang="en-US"/>
              <a:pPr>
                <a:defRPr/>
              </a:pPr>
              <a:t>2020-07-23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79CB6-4D4F-4D6A-AC23-84E86D365AD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7CA30-4927-4502-B507-739A6D02658D}" type="datetimeFigureOut">
              <a:rPr lang="ko-KR" altLang="en-US"/>
              <a:pPr>
                <a:defRPr/>
              </a:pPr>
              <a:t>2020-07-23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78C4-C4D4-4303-A7BC-315AAA2BCA7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CFE9579-A8FF-4C91-AE29-6335BBFB0CB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602225" r:id="rId1"/>
    <p:sldLayoutId id="2147602226" r:id="rId2"/>
    <p:sldLayoutId id="2147602227" r:id="rId3"/>
    <p:sldLayoutId id="2147602228" r:id="rId4"/>
    <p:sldLayoutId id="2147602229" r:id="rId5"/>
    <p:sldLayoutId id="2147602230" r:id="rId6"/>
    <p:sldLayoutId id="2147602231" r:id="rId7"/>
    <p:sldLayoutId id="2147602232" r:id="rId8"/>
    <p:sldLayoutId id="2147602233" r:id="rId9"/>
    <p:sldLayoutId id="2147602234" r:id="rId10"/>
    <p:sldLayoutId id="214760223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r="4412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958430"/>
              </p:ext>
            </p:extLst>
          </p:nvPr>
        </p:nvGraphicFramePr>
        <p:xfrm>
          <a:off x="5951984" y="0"/>
          <a:ext cx="3192016" cy="777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016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산림과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57" marB="45757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271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8451" y="168620"/>
            <a:ext cx="9144000" cy="652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20000"/>
              </a:lnSpc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11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364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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35496" y="-243729"/>
            <a:ext cx="9144000" cy="8281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ts val="4000"/>
              </a:lnSpc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7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ts val="4000"/>
              </a:lnSpc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7-1.  </a:t>
            </a:r>
            <a:r>
              <a:rPr lang="ko-KR" altLang="en-US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유휴 산림자원의 자산화 사업 참여자 모집 </a:t>
            </a:r>
            <a:r>
              <a:rPr lang="en-US" altLang="ko-KR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(2</a:t>
            </a:r>
            <a:r>
              <a:rPr lang="ko-KR" altLang="en-US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차</a:t>
            </a:r>
            <a:r>
              <a:rPr lang="en-US" altLang="ko-KR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신청기간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20. 7. 20. ~ 20. 8. 14. </a:t>
            </a: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신청대상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산촌 아닌 지역에서 거주 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산촌으로 이주한지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  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년 이내 또는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년 이내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귀산촌을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예정하고 있는 세대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90600" lvl="1" indent="-533400"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16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ts val="4000"/>
              </a:lnSpc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7-2.  </a:t>
            </a:r>
            <a:r>
              <a:rPr lang="ko-KR" altLang="en-US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산사태취약지역 실태조사 용역</a:t>
            </a:r>
            <a:endParaRPr lang="en-US" altLang="ko-KR" sz="27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양강면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만계리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산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22-7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번지 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7,700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주민대피체계 구축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산사태발생 우려지역 기초조사 등 실시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tabLst>
                <a:tab pos="4953000" algn="l"/>
              </a:tabLst>
            </a:pPr>
            <a:endParaRPr lang="en-US" altLang="ko-KR" sz="1600" b="1" dirty="0"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ct val="150000"/>
              </a:lnSpc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7-3.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명품테마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임도조성사업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추진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양강면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산막리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산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29-1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번지 일원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57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1600" b="1" dirty="0"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ts val="4000"/>
              </a:lnSpc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7-4.  </a:t>
            </a:r>
            <a:r>
              <a:rPr lang="ko-KR" altLang="en-US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산림재해일자리</a:t>
            </a:r>
            <a:r>
              <a:rPr lang="en-US" altLang="ko-KR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7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산사태예방단</a:t>
            </a:r>
            <a:r>
              <a:rPr lang="en-US" altLang="ko-KR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보호지원단</a:t>
            </a:r>
            <a:r>
              <a:rPr lang="en-US" altLang="ko-KR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모집공고</a:t>
            </a:r>
            <a:endParaRPr lang="en-US" altLang="ko-KR" sz="27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공고기간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20. 8. 10. ~ 8. 14.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모집인원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0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8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8451" y="168620"/>
            <a:ext cx="9144000" cy="652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20000"/>
              </a:lnSpc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11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364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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35496" y="-37730"/>
            <a:ext cx="9144000" cy="685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1200" b="1" dirty="0"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ct val="150000"/>
              </a:lnSpc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7-5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봄철 임산물 저온피해 재난지원금 지급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중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103,475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천원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371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농가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198ha </a:t>
            </a: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임산물 피해에 대한 재난지원금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재난지수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이하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90600" lvl="1" indent="-533400"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1600" b="1" dirty="0"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ct val="150000"/>
              </a:lnSpc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7-6.  FTA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직접피해보전사업 현지조사</a:t>
            </a: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중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FTA(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밤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폐업신청자 현지조사 및 전산입력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tabLst>
                <a:tab pos="4953000" algn="l"/>
              </a:tabLst>
            </a:pPr>
            <a:endParaRPr lang="en-US" altLang="ko-KR" sz="16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ct val="150000"/>
              </a:lnSpc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7-7. 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힐링타운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무장애나눔길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조성사업  추진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매천리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산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35-1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번지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힐링타운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내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/ 1,859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약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2.6km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숲길 및 산책로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체험시설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편의시설 등 조성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4191000" lvl="8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4743083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accent1"/>
          </a:solidFill>
          <a:miter lim="800000"/>
          <a:headEnd/>
          <a:tailEnd/>
        </a:ln>
      </a:spPr>
      <a:bodyPr wrap="none" lIns="92075" tIns="46038" rIns="92075" bIns="46038"/>
      <a:lstStyle>
        <a:defPPr marL="914400" indent="-457200" fontAlgn="auto">
          <a:lnSpc>
            <a:spcPct val="120000"/>
          </a:lnSpc>
          <a:spcBef>
            <a:spcPct val="20000"/>
          </a:spcBef>
          <a:spcAft>
            <a:spcPts val="0"/>
          </a:spcAft>
          <a:buClr>
            <a:srgbClr val="FFFFFF"/>
          </a:buClr>
          <a:buFont typeface="Wingdings" pitchFamily="2" charset="2"/>
          <a:buNone/>
          <a:tabLst>
            <a:tab pos="4953000" algn="l"/>
          </a:tabLst>
          <a:defRPr sz="300" b="1" kern="0" dirty="0">
            <a:solidFill>
              <a:srgbClr val="FFFFFF"/>
            </a:solidFill>
            <a:latin typeface="굴림" pitchFamily="50" charset="-127"/>
            <a:ea typeface="굴림" pitchFamily="50" charset="-127"/>
            <a:sym typeface="Symbol" pitchFamily="18" charset="2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76720</TotalTime>
  <Words>202</Words>
  <Application>Microsoft Office PowerPoint</Application>
  <PresentationFormat>화면 슬라이드 쇼(4:3)</PresentationFormat>
  <Paragraphs>46</Paragraphs>
  <Slides>3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5_Office 테마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12103</cp:revision>
  <cp:lastPrinted>2020-07-22T05:51:16Z</cp:lastPrinted>
  <dcterms:modified xsi:type="dcterms:W3CDTF">2020-07-23T04:33:03Z</dcterms:modified>
</cp:coreProperties>
</file>