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5"/>
  </p:notesMasterIdLst>
  <p:handoutMasterIdLst>
    <p:handoutMasterId r:id="rId6"/>
  </p:handoutMasterIdLst>
  <p:sldIdLst>
    <p:sldId id="5963" r:id="rId2"/>
    <p:sldId id="5959" r:id="rId3"/>
    <p:sldId id="596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31" autoAdjust="0"/>
    <p:restoredTop sz="99633" autoAdjust="0"/>
  </p:normalViewPr>
  <p:slideViewPr>
    <p:cSldViewPr>
      <p:cViewPr>
        <p:scale>
          <a:sx n="66" d="100"/>
          <a:sy n="66" d="100"/>
        </p:scale>
        <p:origin x="-1482" y="-10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7070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36060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6D82E832-095D-4FA1-9CB3-D541AE57E1C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36" tIns="45805" rIns="91636" bIns="45805" anchor="b"/>
          <a:lstStyle/>
          <a:p>
            <a:pPr algn="r" defTabSz="884238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4238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2000"/>
            <a:ext cx="4921250" cy="36909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893" tIns="45930" rIns="91893" bIns="459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36" tIns="45805" rIns="91636" bIns="45805" anchor="b"/>
          <a:lstStyle/>
          <a:p>
            <a:pPr algn="r" defTabSz="884238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4238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2000"/>
            <a:ext cx="4921250" cy="36909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893" tIns="45930" rIns="91893" bIns="459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2019-02-26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2019-02-26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2019-02-26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2019-02-26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2019-02-26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2019-02-26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2019-02-26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2019-02-26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2019-02-26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2019-02-26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2019-02-26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90" descr="QG2G45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988050" y="115888"/>
          <a:ext cx="3048000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99090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산불진화대원 및 감시원 법정 의무 교육 실시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공연장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성희롱 예방교육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산업안전보건교육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장애인인식개선교육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</a:t>
            </a:r>
            <a:r>
              <a:rPr lang="en-US" altLang="ko-KR" sz="2400" dirty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dirty="0" smtClean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dirty="0" smtClean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하실 일 </a:t>
            </a:r>
            <a:r>
              <a:rPr lang="en-US" altLang="ko-KR" sz="2400" dirty="0" smtClean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dirty="0" smtClean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인사말씀</a:t>
            </a:r>
            <a:endParaRPr lang="en-US" altLang="ko-KR" sz="2400" dirty="0" smtClean="0">
              <a:solidFill>
                <a:srgbClr val="00B05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소나무재선충병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예방 나무주사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매금리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70-4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30.5ha / 6,900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산림치유지도사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운영사업 공모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공고기간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3. 15.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92,000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계약체결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27(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전문업체와의 협상에 의한 계약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산림치유지도사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인건비 및 운영경비 지원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민주지산 자연휴양림 복합재해 안전진단 용역시행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8. 6.(180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85,000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노후시설 인공재해 및 자연재해 안전진단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용두공원 경관시설 재생사업 실시설계용역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34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착공일로부터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6-6.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황간남성근린공원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조경시설 보강공사 실시설계용역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착공일로부터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봄철 산불예방 홍보 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마을방송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8902154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75262</TotalTime>
  <Words>164</Words>
  <Application>Microsoft Office PowerPoint</Application>
  <PresentationFormat>화면 슬라이드 쇼(4:3)</PresentationFormat>
  <Paragraphs>31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5_Office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11996</cp:revision>
  <dcterms:modified xsi:type="dcterms:W3CDTF">2019-02-26T04:22:42Z</dcterms:modified>
</cp:coreProperties>
</file>