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2418" r:id="rId1"/>
  </p:sldMasterIdLst>
  <p:notesMasterIdLst>
    <p:notesMasterId r:id="rId5"/>
  </p:notesMasterIdLst>
  <p:handoutMasterIdLst>
    <p:handoutMasterId r:id="rId6"/>
  </p:handoutMasterIdLst>
  <p:sldIdLst>
    <p:sldId id="5963" r:id="rId2"/>
    <p:sldId id="5959" r:id="rId3"/>
    <p:sldId id="5961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31" autoAdjust="0"/>
    <p:restoredTop sz="99633" autoAdjust="0"/>
  </p:normalViewPr>
  <p:slideViewPr>
    <p:cSldViewPr>
      <p:cViewPr>
        <p:scale>
          <a:sx n="66" d="100"/>
          <a:sy n="66" d="100"/>
        </p:scale>
        <p:origin x="-1482" y="-105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t" anchorCtr="0" compatLnSpc="1">
            <a:prstTxWarp prst="textNoShape">
              <a:avLst/>
            </a:prstTxWarp>
          </a:bodyPr>
          <a:lstStyle>
            <a:lvl1pPr algn="l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t" anchorCtr="0" compatLnSpc="1">
            <a:prstTxWarp prst="textNoShape">
              <a:avLst/>
            </a:prstTxWarp>
          </a:bodyPr>
          <a:lstStyle>
            <a:lvl1pPr algn="r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b" anchorCtr="0" compatLnSpc="1">
            <a:prstTxWarp prst="textNoShape">
              <a:avLst/>
            </a:prstTxWarp>
          </a:bodyPr>
          <a:lstStyle>
            <a:lvl1pPr algn="l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b" anchorCtr="0" compatLnSpc="1">
            <a:prstTxWarp prst="textNoShape">
              <a:avLst/>
            </a:prstTxWarp>
          </a:bodyPr>
          <a:lstStyle>
            <a:lvl1pPr algn="r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FDCBC09-5334-4861-B5E8-FFC10E61F1D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7070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t" anchorCtr="0" compatLnSpc="1">
            <a:prstTxWarp prst="textNoShape">
              <a:avLst/>
            </a:prstTxWarp>
          </a:bodyPr>
          <a:lstStyle>
            <a:lvl1pPr algn="l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t" anchorCtr="0" compatLnSpc="1">
            <a:prstTxWarp prst="textNoShape">
              <a:avLst/>
            </a:prstTxWarp>
          </a:bodyPr>
          <a:lstStyle>
            <a:lvl1pPr algn="r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b" anchorCtr="0" compatLnSpc="1">
            <a:prstTxWarp prst="textNoShape">
              <a:avLst/>
            </a:prstTxWarp>
          </a:bodyPr>
          <a:lstStyle>
            <a:lvl1pPr algn="l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b" anchorCtr="0" compatLnSpc="1">
            <a:prstTxWarp prst="textNoShape">
              <a:avLst/>
            </a:prstTxWarp>
          </a:bodyPr>
          <a:lstStyle>
            <a:lvl1pPr algn="r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F678742-8E6F-4349-8540-CCE494B4B8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43606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6D82E832-095D-4FA1-9CB3-D541AE57E1C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36" tIns="45805" rIns="91636" bIns="45805" anchor="b"/>
          <a:lstStyle/>
          <a:p>
            <a:pPr algn="r" defTabSz="884238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4238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9963" y="762000"/>
            <a:ext cx="4921250" cy="369093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893" tIns="45930" rIns="91893" bIns="45930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36" tIns="45805" rIns="91636" bIns="45805" anchor="b"/>
          <a:lstStyle/>
          <a:p>
            <a:pPr algn="r" defTabSz="884238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4238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9963" y="762000"/>
            <a:ext cx="4921250" cy="369093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893" tIns="45930" rIns="91893" bIns="45930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E23CD-BAA0-4F60-B772-7644DBFBC435}" type="datetimeFigureOut">
              <a:rPr lang="ko-KR" altLang="en-US"/>
              <a:pPr>
                <a:defRPr/>
              </a:pPr>
              <a:t>2019-02-26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B6D0-80DE-4B59-A628-B70756EC16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2FFB-8A55-4142-8894-EC293F98B8C3}" type="datetimeFigureOut">
              <a:rPr lang="ko-KR" altLang="en-US"/>
              <a:pPr>
                <a:defRPr/>
              </a:pPr>
              <a:t>2019-02-26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F556E-2A38-4C1D-BCFC-AB93777289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1440C-98B0-4337-9312-9E522CD83C6D}" type="datetimeFigureOut">
              <a:rPr lang="ko-KR" altLang="en-US"/>
              <a:pPr>
                <a:defRPr/>
              </a:pPr>
              <a:t>2019-02-26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9AD94-AEFE-4FFC-865A-1C8584C44A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F673-6089-4ADA-8BE5-36F36C692A32}" type="datetimeFigureOut">
              <a:rPr lang="ko-KR" altLang="en-US"/>
              <a:pPr>
                <a:defRPr/>
              </a:pPr>
              <a:t>2019-02-26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BAFF3-F207-485B-8ACD-A903109720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3D4F3-FD37-41FB-86B4-1184CC393DEF}" type="datetimeFigureOut">
              <a:rPr lang="ko-KR" altLang="en-US"/>
              <a:pPr>
                <a:defRPr/>
              </a:pPr>
              <a:t>2019-02-26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F921-62DB-4903-9944-36D5070C69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7D5F4-8CC5-4319-BB87-867AC455F216}" type="datetimeFigureOut">
              <a:rPr lang="ko-KR" altLang="en-US"/>
              <a:pPr>
                <a:defRPr/>
              </a:pPr>
              <a:t>2019-02-26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E6DB-7867-44C0-A58D-D830DD3686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DED8D-C978-4BD4-8426-0195BE67221B}" type="datetimeFigureOut">
              <a:rPr lang="ko-KR" altLang="en-US"/>
              <a:pPr>
                <a:defRPr/>
              </a:pPr>
              <a:t>2019-02-26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FEE7-9F27-4258-8B94-AE32B13C9A9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A8819-6C83-4AC5-819A-12CE90956AE7}" type="datetimeFigureOut">
              <a:rPr lang="ko-KR" altLang="en-US"/>
              <a:pPr>
                <a:defRPr/>
              </a:pPr>
              <a:t>2019-02-26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EBD0-00A1-43E1-B17C-349D2C60B4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4AEBF-EAE1-4080-BEFB-3CB8DEB2D0C0}" type="datetimeFigureOut">
              <a:rPr lang="ko-KR" altLang="en-US"/>
              <a:pPr>
                <a:defRPr/>
              </a:pPr>
              <a:t>2019-02-26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72CFA-9104-4798-B3E0-D776CF1DDE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833B-83CD-4CFD-B750-A8DE89126586}" type="datetimeFigureOut">
              <a:rPr lang="ko-KR" altLang="en-US"/>
              <a:pPr>
                <a:defRPr/>
              </a:pPr>
              <a:t>2019-02-26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9CB6-4D4F-4D6A-AC23-84E86D365A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CA30-4927-4502-B507-739A6D02658D}" type="datetimeFigureOut">
              <a:rPr lang="ko-KR" altLang="en-US"/>
              <a:pPr>
                <a:defRPr/>
              </a:pPr>
              <a:t>2019-02-26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78C4-C4D4-4303-A7BC-315AAA2BCA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CFE9579-A8FF-4C91-AE29-6335BBFB0C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2225" r:id="rId1"/>
    <p:sldLayoutId id="2147602226" r:id="rId2"/>
    <p:sldLayoutId id="2147602227" r:id="rId3"/>
    <p:sldLayoutId id="2147602228" r:id="rId4"/>
    <p:sldLayoutId id="2147602229" r:id="rId5"/>
    <p:sldLayoutId id="2147602230" r:id="rId6"/>
    <p:sldLayoutId id="2147602231" r:id="rId7"/>
    <p:sldLayoutId id="2147602232" r:id="rId8"/>
    <p:sldLayoutId id="2147602233" r:id="rId9"/>
    <p:sldLayoutId id="2147602234" r:id="rId10"/>
    <p:sldLayoutId id="214760223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0" descr="QG2G45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988050" y="115888"/>
          <a:ext cx="3048000" cy="77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778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산림과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99090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산불진화대원 및 감시원 법정 의무 교육 실시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7(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공연장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성희롱 예방교육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산업안전보건교육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장애인인식개선교육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solidFill>
                  <a:srgbClr val="00B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※</a:t>
            </a:r>
            <a:r>
              <a:rPr lang="en-US" altLang="ko-KR" sz="2400" dirty="0">
                <a:solidFill>
                  <a:srgbClr val="00B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dirty="0" smtClean="0">
                <a:solidFill>
                  <a:srgbClr val="00B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dirty="0" smtClean="0">
                <a:solidFill>
                  <a:srgbClr val="00B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군수님 하실 일 </a:t>
            </a:r>
            <a:r>
              <a:rPr lang="en-US" altLang="ko-KR" sz="2400" dirty="0" smtClean="0">
                <a:solidFill>
                  <a:srgbClr val="00B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dirty="0" smtClean="0">
                <a:solidFill>
                  <a:srgbClr val="00B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인사말씀</a:t>
            </a:r>
            <a:endParaRPr lang="en-US" altLang="ko-KR" sz="2400" dirty="0" smtClean="0">
              <a:solidFill>
                <a:srgbClr val="00B05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소나무재선충병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예방 나무주사 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매금리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70-4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30.5ha / 6,900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산림치유지도사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운영사업 공모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공고기간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3. 1.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3. 15.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92,000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계약체결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27(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전문업체와의 협상에 의한 계약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산림치유지도사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인건비 및 운영경비 지원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민주지산 자연휴양림 복합재해 안전진단 용역시행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8. 6.(180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85,000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노후시설 인공재해 및 자연재해 안전진단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용두공원 경관시설 재생사업 실시설계용역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34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착공일로부터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6-6.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황간남성근린공원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조경시설 보강공사 실시설계용역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27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착공일로부터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봄철 산불예방 홍보 </a:t>
            </a: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마을방송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8902154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75262</TotalTime>
  <Words>164</Words>
  <Application>Microsoft Office PowerPoint</Application>
  <PresentationFormat>화면 슬라이드 쇼(4:3)</PresentationFormat>
  <Paragraphs>31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5_Office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11996</cp:revision>
  <dcterms:modified xsi:type="dcterms:W3CDTF">2019-02-26T04:22:42Z</dcterms:modified>
</cp:coreProperties>
</file>