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5"/>
  </p:notesMasterIdLst>
  <p:handoutMasterIdLst>
    <p:handoutMasterId r:id="rId6"/>
  </p:handoutMasterIdLst>
  <p:sldIdLst>
    <p:sldId id="5961" r:id="rId2"/>
    <p:sldId id="5959" r:id="rId3"/>
    <p:sldId id="5962" r:id="rId4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6" autoAdjust="0"/>
    <p:restoredTop sz="86386" autoAdjust="0"/>
  </p:normalViewPr>
  <p:slideViewPr>
    <p:cSldViewPr>
      <p:cViewPr>
        <p:scale>
          <a:sx n="66" d="100"/>
          <a:sy n="66" d="100"/>
        </p:scale>
        <p:origin x="-1416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1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3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8" tIns="45002" rIns="90028" bIns="45002" anchor="b"/>
          <a:lstStyle/>
          <a:p>
            <a:pPr algn="r" defTabSz="87962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2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19" tIns="44997" rIns="90019" bIns="44997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" y="0"/>
            <a:ext cx="91358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08520" y="-387424"/>
            <a:ext cx="9144000" cy="7881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7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6-1.  2020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조림지가꾸기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풀베기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사업 추진</a:t>
            </a:r>
            <a:endParaRPr lang="en-US" altLang="ko-KR" sz="27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회포리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597ha / 80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조림지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사후관리를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풀베기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6-2. 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산림보호구역 정비사업 추진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2,507ha /22,000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산림보호구역 지형도면 작성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KRAS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6-3. 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산행문화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개선 현장 캠페인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백화산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우매리 산림욕장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현장 캠페인을 통한 건전한 산행문화 정착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클러스터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명품곶감센터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동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사무실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민간인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 현황 및 현장 확인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08520" y="-99392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6-5.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온라인 쇼핑몰 판매 활성화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지원사업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우체국 쇼핑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입점농가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업체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할인쿠폰 프로모션사업 계약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한국우편사업진흥원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6-6.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편입토지 보상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보상내역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141-1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보상금액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1,105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등기이전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4191000" lvl="8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474308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76364</TotalTime>
  <Words>170</Words>
  <Application>Microsoft Office PowerPoint</Application>
  <PresentationFormat>화면 슬라이드 쇼(4:3)</PresentationFormat>
  <Paragraphs>41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5_Office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12080</cp:revision>
  <cp:lastPrinted>2020-05-28T02:38:10Z</cp:lastPrinted>
  <dcterms:modified xsi:type="dcterms:W3CDTF">2020-05-28T04:46:37Z</dcterms:modified>
</cp:coreProperties>
</file>