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19" r:id="rId2"/>
    <p:sldId id="5926" r:id="rId3"/>
    <p:sldId id="5925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133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6DD5985A-D488-401F-9926-7343032C800D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 림 경 영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50" y="285728"/>
            <a:ext cx="8929750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산지전용지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7. ~ 7. 18.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죽촌리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30-1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허가기간중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복구중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 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산림보호담당자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경계표시 상태 및 경계침범 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절성토사면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단높이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기울기 등 적정 추진여부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주변피해 및 민원발생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14290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생명농업특화지구육성사업 산림분야 수요조사</a:t>
            </a:r>
            <a:endParaRPr lang="ko-KR" altLang="en-US" sz="2800" b="1" kern="90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곶감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표고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임산물 분야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생산기반조성 분야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유실수과원 관수시설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유통가공지원 분야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감자동박피기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곶감포장기 등 기계장비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7.14. ~ 7.23.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신청대상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임산물 생산자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생산자단체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읍면사무소를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통한 희망사업 신청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4000504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학술림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임도신설공사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kern="90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번지선 충남대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학술림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1.5km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㈜숲 김대용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414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지장목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제거 및 토공 공사추진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72979</TotalTime>
  <Words>173</Words>
  <Application>Microsoft Office PowerPoint</Application>
  <PresentationFormat>화면 슬라이드 쇼(4:3)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1</cp:lastModifiedBy>
  <cp:revision>11458</cp:revision>
  <dcterms:modified xsi:type="dcterms:W3CDTF">2014-07-03T07:09:45Z</dcterms:modified>
</cp:coreProperties>
</file>