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92418" r:id="rId1"/>
  </p:sldMasterIdLst>
  <p:notesMasterIdLst>
    <p:notesMasterId r:id="rId5"/>
  </p:notesMasterIdLst>
  <p:handoutMasterIdLst>
    <p:handoutMasterId r:id="rId6"/>
  </p:handoutMasterIdLst>
  <p:sldIdLst>
    <p:sldId id="5960" r:id="rId2"/>
    <p:sldId id="5961" r:id="rId3"/>
    <p:sldId id="5962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B036"/>
    <a:srgbClr val="05AB0D"/>
    <a:srgbClr val="FFFF00"/>
    <a:srgbClr val="0000CC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531" autoAdjust="0"/>
    <p:restoredTop sz="99633" autoAdjust="0"/>
  </p:normalViewPr>
  <p:slideViewPr>
    <p:cSldViewPr>
      <p:cViewPr>
        <p:scale>
          <a:sx n="66" d="100"/>
          <a:sy n="66" d="100"/>
        </p:scale>
        <p:origin x="-1482" y="-10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511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7" tIns="45407" rIns="90837" bIns="45407" numCol="1" anchor="t" anchorCtr="0" compatLnSpc="1">
            <a:prstTxWarp prst="textNoShape">
              <a:avLst/>
            </a:prstTxWarp>
          </a:bodyPr>
          <a:lstStyle>
            <a:lvl1pPr algn="l" defTabSz="8809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1"/>
            <a:ext cx="29511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7" tIns="45407" rIns="90837" bIns="45407" numCol="1" anchor="t" anchorCtr="0" compatLnSpc="1">
            <a:prstTxWarp prst="textNoShape">
              <a:avLst/>
            </a:prstTxWarp>
          </a:bodyPr>
          <a:lstStyle>
            <a:lvl1pPr algn="r" defTabSz="8809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4039"/>
            <a:ext cx="29511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7" tIns="45407" rIns="90837" bIns="45407" numCol="1" anchor="b" anchorCtr="0" compatLnSpc="1">
            <a:prstTxWarp prst="textNoShape">
              <a:avLst/>
            </a:prstTxWarp>
          </a:bodyPr>
          <a:lstStyle>
            <a:lvl1pPr algn="l" defTabSz="8809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4039"/>
            <a:ext cx="29511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7" tIns="45407" rIns="90837" bIns="45407" numCol="1" anchor="b" anchorCtr="0" compatLnSpc="1">
            <a:prstTxWarp prst="textNoShape">
              <a:avLst/>
            </a:prstTxWarp>
          </a:bodyPr>
          <a:lstStyle>
            <a:lvl1pPr algn="r" defTabSz="8809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FFDCBC09-5334-4861-B5E8-FFC10E61F1D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905222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511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7" tIns="45407" rIns="90837" bIns="45407" numCol="1" anchor="t" anchorCtr="0" compatLnSpc="1">
            <a:prstTxWarp prst="textNoShape">
              <a:avLst/>
            </a:prstTxWarp>
          </a:bodyPr>
          <a:lstStyle>
            <a:lvl1pPr algn="l" defTabSz="8809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1"/>
            <a:ext cx="29511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7" tIns="45407" rIns="90837" bIns="45407" numCol="1" anchor="t" anchorCtr="0" compatLnSpc="1">
            <a:prstTxWarp prst="textNoShape">
              <a:avLst/>
            </a:prstTxWarp>
          </a:bodyPr>
          <a:lstStyle>
            <a:lvl1pPr algn="r" defTabSz="8809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4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7" tIns="45407" rIns="90837" bIns="4540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4039"/>
            <a:ext cx="29511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7" tIns="45407" rIns="90837" bIns="45407" numCol="1" anchor="b" anchorCtr="0" compatLnSpc="1">
            <a:prstTxWarp prst="textNoShape">
              <a:avLst/>
            </a:prstTxWarp>
          </a:bodyPr>
          <a:lstStyle>
            <a:lvl1pPr algn="l" defTabSz="8809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4039"/>
            <a:ext cx="29511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7" tIns="45407" rIns="90837" bIns="45407" numCol="1" anchor="b" anchorCtr="0" compatLnSpc="1">
            <a:prstTxWarp prst="textNoShape">
              <a:avLst/>
            </a:prstTxWarp>
          </a:bodyPr>
          <a:lstStyle>
            <a:lvl1pPr algn="r" defTabSz="8809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F678742-8E6F-4349-8540-CCE494B4B8F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944913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 txBox="1">
            <a:spLocks noGrp="1" noChangeArrowheads="1"/>
          </p:cNvSpPr>
          <p:nvPr/>
        </p:nvSpPr>
        <p:spPr bwMode="auto">
          <a:xfrm>
            <a:off x="3856038" y="9444039"/>
            <a:ext cx="29511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18" tIns="45397" rIns="90818" bIns="45397" anchor="b"/>
          <a:lstStyle/>
          <a:p>
            <a:pPr algn="r" defTabSz="887346">
              <a:lnSpc>
                <a:spcPct val="150000"/>
              </a:lnSpc>
              <a:buClr>
                <a:srgbClr val="FFFF00"/>
              </a:buClr>
              <a:buSzPct val="60000"/>
            </a:pPr>
            <a:fld id="{B8CAEEA1-5701-4BFC-8508-60D520BB4DDB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7346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6" y="4721225"/>
            <a:ext cx="5441950" cy="4471988"/>
          </a:xfrm>
          <a:noFill/>
          <a:ln/>
        </p:spPr>
        <p:txBody>
          <a:bodyPr lIns="90809" tIns="45392" rIns="90809" bIns="45392"/>
          <a:lstStyle/>
          <a:p>
            <a:r>
              <a:rPr lang="en-US" altLang="ko-KR" sz="180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 txBox="1">
            <a:spLocks noGrp="1" noChangeArrowheads="1"/>
          </p:cNvSpPr>
          <p:nvPr/>
        </p:nvSpPr>
        <p:spPr bwMode="auto">
          <a:xfrm>
            <a:off x="3856038" y="9444038"/>
            <a:ext cx="29511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636" tIns="45805" rIns="91636" bIns="45805" anchor="b"/>
          <a:lstStyle/>
          <a:p>
            <a:pPr algn="r" defTabSz="884238"/>
            <a:fld id="{A334701D-39EC-4B7E-B61B-D57709E411C5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4238"/>
              <a:t>2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9963" y="762000"/>
            <a:ext cx="4921250" cy="3690938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4729163"/>
            <a:ext cx="5003800" cy="4449762"/>
          </a:xfrm>
          <a:noFill/>
          <a:ln/>
        </p:spPr>
        <p:txBody>
          <a:bodyPr lIns="91893" tIns="45930" rIns="91893" bIns="45930"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 txBox="1">
            <a:spLocks noGrp="1" noChangeArrowheads="1"/>
          </p:cNvSpPr>
          <p:nvPr/>
        </p:nvSpPr>
        <p:spPr bwMode="auto">
          <a:xfrm>
            <a:off x="3856038" y="9444038"/>
            <a:ext cx="29511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636" tIns="45805" rIns="91636" bIns="45805" anchor="b"/>
          <a:lstStyle/>
          <a:p>
            <a:pPr algn="r" defTabSz="884238"/>
            <a:fld id="{A334701D-39EC-4B7E-B61B-D57709E411C5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4238"/>
              <a:t>3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9963" y="762000"/>
            <a:ext cx="4921250" cy="3690938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4729163"/>
            <a:ext cx="5003800" cy="4449762"/>
          </a:xfrm>
          <a:noFill/>
          <a:ln/>
        </p:spPr>
        <p:txBody>
          <a:bodyPr lIns="91893" tIns="45930" rIns="91893" bIns="45930"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E23CD-BAA0-4F60-B772-7644DBFBC435}" type="datetimeFigureOut">
              <a:rPr lang="ko-KR" altLang="en-US"/>
              <a:pPr>
                <a:defRPr/>
              </a:pPr>
              <a:t>2019-05-29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48B6D0-80DE-4B59-A628-B70756EC165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E42FFB-8A55-4142-8894-EC293F98B8C3}" type="datetimeFigureOut">
              <a:rPr lang="ko-KR" altLang="en-US"/>
              <a:pPr>
                <a:defRPr/>
              </a:pPr>
              <a:t>2019-05-29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F556E-2A38-4C1D-BCFC-AB937772898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D1440C-98B0-4337-9312-9E522CD83C6D}" type="datetimeFigureOut">
              <a:rPr lang="ko-KR" altLang="en-US"/>
              <a:pPr>
                <a:defRPr/>
              </a:pPr>
              <a:t>2019-05-29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9AD94-AEFE-4FFC-865A-1C8584C44A9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06F673-6089-4ADA-8BE5-36F36C692A32}" type="datetimeFigureOut">
              <a:rPr lang="ko-KR" altLang="en-US"/>
              <a:pPr>
                <a:defRPr/>
              </a:pPr>
              <a:t>2019-05-29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CBAFF3-F207-485B-8ACD-A903109720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53D4F3-FD37-41FB-86B4-1184CC393DEF}" type="datetimeFigureOut">
              <a:rPr lang="ko-KR" altLang="en-US"/>
              <a:pPr>
                <a:defRPr/>
              </a:pPr>
              <a:t>2019-05-29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5F921-62DB-4903-9944-36D5070C690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27D5F4-8CC5-4319-BB87-867AC455F216}" type="datetimeFigureOut">
              <a:rPr lang="ko-KR" altLang="en-US"/>
              <a:pPr>
                <a:defRPr/>
              </a:pPr>
              <a:t>2019-05-29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CFE6DB-7867-44C0-A58D-D830DD36865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7DED8D-C978-4BD4-8426-0195BE67221B}" type="datetimeFigureOut">
              <a:rPr lang="ko-KR" altLang="en-US"/>
              <a:pPr>
                <a:defRPr/>
              </a:pPr>
              <a:t>2019-05-29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3FEE7-9F27-4258-8B94-AE32B13C9A9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FA8819-6C83-4AC5-819A-12CE90956AE7}" type="datetimeFigureOut">
              <a:rPr lang="ko-KR" altLang="en-US"/>
              <a:pPr>
                <a:defRPr/>
              </a:pPr>
              <a:t>2019-05-29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60EBD0-00A1-43E1-B17C-349D2C60B40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C4AEBF-EAE1-4080-BEFB-3CB8DEB2D0C0}" type="datetimeFigureOut">
              <a:rPr lang="ko-KR" altLang="en-US"/>
              <a:pPr>
                <a:defRPr/>
              </a:pPr>
              <a:t>2019-05-29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E72CFA-9104-4798-B3E0-D776CF1DDEA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A833B-83CD-4CFD-B750-A8DE89126586}" type="datetimeFigureOut">
              <a:rPr lang="ko-KR" altLang="en-US"/>
              <a:pPr>
                <a:defRPr/>
              </a:pPr>
              <a:t>2019-05-29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79CB6-4D4F-4D6A-AC23-84E86D365AD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07CA30-4927-4502-B507-739A6D02658D}" type="datetimeFigureOut">
              <a:rPr lang="ko-KR" altLang="en-US"/>
              <a:pPr>
                <a:defRPr/>
              </a:pPr>
              <a:t>2019-05-29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9C78C4-C4D4-4303-A7BC-315AAA2BCA7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CFE9579-A8FF-4C91-AE29-6335BBFB0CB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02225" r:id="rId1"/>
    <p:sldLayoutId id="2147602226" r:id="rId2"/>
    <p:sldLayoutId id="2147602227" r:id="rId3"/>
    <p:sldLayoutId id="2147602228" r:id="rId4"/>
    <p:sldLayoutId id="2147602229" r:id="rId5"/>
    <p:sldLayoutId id="2147602230" r:id="rId6"/>
    <p:sldLayoutId id="2147602231" r:id="rId7"/>
    <p:sldLayoutId id="2147602232" r:id="rId8"/>
    <p:sldLayoutId id="2147602233" r:id="rId9"/>
    <p:sldLayoutId id="2147602234" r:id="rId10"/>
    <p:sldLayoutId id="2147602235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중요폴더\Desktop\6월 월간사진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200811"/>
              </p:ext>
            </p:extLst>
          </p:nvPr>
        </p:nvGraphicFramePr>
        <p:xfrm>
          <a:off x="5951984" y="0"/>
          <a:ext cx="3192016" cy="7773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92016"/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산림과</a:t>
                      </a:r>
                      <a:endParaRPr lang="ko-KR" altLang="en-US" sz="4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57" marB="45757"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ChangeArrowheads="1"/>
          </p:cNvSpPr>
          <p:nvPr/>
        </p:nvSpPr>
        <p:spPr bwMode="auto">
          <a:xfrm>
            <a:off x="0" y="269694"/>
            <a:ext cx="9144000" cy="6327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6-1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산불 예방 진화대원 운영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10.31.(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총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여름철 산불 방지 및 진화를 위한 산불진화대원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운영</a:t>
            </a:r>
            <a:endParaRPr lang="en-US" altLang="ko-KR" sz="24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ct val="150000"/>
              </a:lnSpc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6-2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 2019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년 보호수 정비사업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매곡면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옥전리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79-1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번지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10,870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외과수술 및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위험가지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제거 등 보호수 정비 및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관리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ct val="150000"/>
              </a:lnSpc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6-3.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2020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년 산림소득사업 공모사업 신청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억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~10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억 이내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보조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60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%)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임업후계자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생산자단체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6.28.(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까지 단기소득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임산물 생산에 필요한 기반시설 신청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ct val="120000"/>
              </a:lnSpc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6-4.  2019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귀산촌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주거지원 사업추진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~ 12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100,000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폐교활용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귀산촌인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리모델링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지원 등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4364251" y="3244334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/>
              <a:t>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16969898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ChangeArrowheads="1"/>
          </p:cNvSpPr>
          <p:nvPr/>
        </p:nvSpPr>
        <p:spPr bwMode="auto">
          <a:xfrm>
            <a:off x="10007" y="454360"/>
            <a:ext cx="9144000" cy="5949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6-5. 2019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년 산지활용 임대농장 사업추진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~ 12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200,000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국공유림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대부료 지원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위탁체결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산림조합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ct val="120000"/>
              </a:lnSpc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6-6.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용두근린공원 경관시설 재생사업 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660,000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천원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음악분수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공법심의 개최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ts val="4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ko-KR" altLang="en-US" sz="2800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 이달의 중점 홍보사항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90600" lvl="1" indent="-53340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kern="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임산물 불법채취 단속홍보 </a:t>
            </a:r>
            <a:r>
              <a:rPr lang="en-US" altLang="ko-KR" sz="2400" kern="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kern="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신문</a:t>
            </a:r>
            <a:r>
              <a:rPr lang="en-US" altLang="ko-KR" sz="2400" kern="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</a:t>
            </a:r>
            <a:r>
              <a:rPr lang="ko-KR" altLang="en-US" sz="2400" kern="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현수막</a:t>
            </a:r>
            <a:r>
              <a:rPr lang="en-US" altLang="ko-KR" sz="2400" kern="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</a:t>
            </a:r>
            <a:r>
              <a:rPr lang="ko-KR" altLang="en-US" sz="2400" kern="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마을방송</a:t>
            </a:r>
            <a:endParaRPr lang="en-US" altLang="ko-KR" sz="2400" kern="0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4364251" y="3244334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/>
              <a:t>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61037680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5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solidFill>
            <a:schemeClr val="accent1"/>
          </a:solidFill>
          <a:miter lim="800000"/>
          <a:headEnd/>
          <a:tailEnd/>
        </a:ln>
      </a:spPr>
      <a:bodyPr wrap="none" lIns="92075" tIns="46038" rIns="92075" bIns="46038"/>
      <a:lstStyle>
        <a:defPPr marL="914400" indent="-457200" fontAlgn="auto">
          <a:lnSpc>
            <a:spcPct val="120000"/>
          </a:lnSpc>
          <a:spcBef>
            <a:spcPct val="20000"/>
          </a:spcBef>
          <a:spcAft>
            <a:spcPts val="0"/>
          </a:spcAft>
          <a:buClr>
            <a:srgbClr val="FFFFFF"/>
          </a:buClr>
          <a:buFont typeface="Wingdings" pitchFamily="2" charset="2"/>
          <a:buNone/>
          <a:tabLst>
            <a:tab pos="4953000" algn="l"/>
          </a:tabLst>
          <a:defRPr sz="300" b="1" kern="0" dirty="0">
            <a:solidFill>
              <a:srgbClr val="FFFFFF"/>
            </a:solidFill>
            <a:latin typeface="굴림" pitchFamily="50" charset="-127"/>
            <a:ea typeface="굴림" pitchFamily="50" charset="-127"/>
            <a:sym typeface="Symbol" pitchFamily="18" charset="2"/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75272</TotalTime>
  <Words>165</Words>
  <Application>Microsoft Office PowerPoint</Application>
  <PresentationFormat>화면 슬라이드 쇼(4:3)</PresentationFormat>
  <Paragraphs>28</Paragraphs>
  <Slides>3</Slides>
  <Notes>3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5_Office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12006</cp:revision>
  <cp:lastPrinted>2019-04-30T00:49:08Z</cp:lastPrinted>
  <dcterms:modified xsi:type="dcterms:W3CDTF">2019-05-29T02:01:18Z</dcterms:modified>
</cp:coreProperties>
</file>