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4" r:id="rId2"/>
    <p:sldId id="6087" r:id="rId3"/>
    <p:sldId id="6086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484" autoAdjust="0"/>
    <p:restoredTop sz="99629" autoAdjust="0"/>
  </p:normalViewPr>
  <p:slideViewPr>
    <p:cSldViewPr>
      <p:cViewPr>
        <p:scale>
          <a:sx n="90" d="100"/>
          <a:sy n="90" d="100"/>
        </p:scale>
        <p:origin x="-564" y="-51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2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2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 txBox="1">
            <a:spLocks noGrp="1" noChangeArrowheads="1"/>
          </p:cNvSpPr>
          <p:nvPr/>
        </p:nvSpPr>
        <p:spPr bwMode="auto">
          <a:xfrm>
            <a:off x="3852230" y="9431972"/>
            <a:ext cx="2945448" cy="49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12" tIns="45744" rIns="91512" bIns="45744" anchor="b"/>
          <a:lstStyle/>
          <a:p>
            <a:pPr algn="r" defTabSz="887484">
              <a:lnSpc>
                <a:spcPct val="150000"/>
              </a:lnSpc>
              <a:buClr>
                <a:srgbClr val="FFFF00"/>
              </a:buClr>
              <a:buSzPct val="60000"/>
            </a:pPr>
            <a:fld id="{830E8293-2416-4A01-9286-01B180D43F0F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748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0" y="4715192"/>
            <a:ext cx="5434336" cy="4466274"/>
          </a:xfrm>
          <a:noFill/>
          <a:ln/>
        </p:spPr>
        <p:txBody>
          <a:bodyPr lIns="91503" tIns="45739" rIns="91503" bIns="45739"/>
          <a:lstStyle/>
          <a:p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2018-06-28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2018-06-28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2018-06-28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2018-06-28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2018-06-28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2018-06-28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2018-06-28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2018-06-28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2018-06-28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2018-06-28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2018-06-28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   림   과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5988050" y="115888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산림과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214314" y="262831"/>
            <a:ext cx="8858280" cy="3880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집중호우 및 장마대비 안전점검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점검대상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산사태취약지역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산지전용지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임도시설지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점검기간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2018. 7.9.~13.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점  검 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각 읍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면 산림보호 담당자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점검내용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다중이용시설에 대한 안전시설 점검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수방자재 및 응급복구장비 확보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주민 비상연락망 점검 및 안전사고 예방 안내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420" y="260373"/>
            <a:ext cx="8964612" cy="652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삼정지구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산림휴양치유마을조성사업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사업위치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봉소리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25-1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비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500,000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2018. 7. ~ 12.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주요내용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마을주민 지역역량강화 및 프로그램 개발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7. 10. ~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치유마을조성 종합기본계획 수립 등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9. 1. ~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공기관대행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위수탁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계약업체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충북개발공사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3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홍보사항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임산물 불법 굴</a:t>
            </a:r>
            <a:r>
              <a:rPr lang="en-US" altLang="ko-KR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채취 방지 홍보 </a:t>
            </a:r>
            <a:r>
              <a:rPr lang="en-US" altLang="ko-KR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현수막 </a:t>
            </a:r>
            <a:r>
              <a:rPr lang="en-US" altLang="ko-KR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560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 게첩</a:t>
            </a:r>
            <a:endParaRPr lang="en-US" altLang="ko-KR" sz="2400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§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75573</TotalTime>
  <Words>147</Words>
  <Application>Microsoft Office PowerPoint</Application>
  <PresentationFormat>화면 슬라이드 쇼(4:3)</PresentationFormat>
  <Paragraphs>29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슬라이드 1</vt:lpstr>
      <vt:lpstr>슬라이드 2</vt:lpstr>
      <vt:lpstr>슬라이드 3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11804</cp:revision>
  <dcterms:modified xsi:type="dcterms:W3CDTF">2018-06-28T07:40:31Z</dcterms:modified>
</cp:coreProperties>
</file>