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92418" r:id="rId1"/>
  </p:sldMasterIdLst>
  <p:notesMasterIdLst>
    <p:notesMasterId r:id="rId5"/>
  </p:notesMasterIdLst>
  <p:handoutMasterIdLst>
    <p:handoutMasterId r:id="rId6"/>
  </p:handoutMasterIdLst>
  <p:sldIdLst>
    <p:sldId id="5960" r:id="rId2"/>
    <p:sldId id="5959" r:id="rId3"/>
    <p:sldId id="5961" r:id="rId4"/>
  </p:sldIdLst>
  <p:sldSz cx="9144000" cy="6858000" type="screen4x3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36"/>
    <a:srgbClr val="0000FF"/>
    <a:srgbClr val="05AB0D"/>
    <a:srgbClr val="FFFF00"/>
    <a:srgbClr val="0000CC"/>
    <a:srgbClr val="3399FF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23" autoAdjust="0"/>
    <p:restoredTop sz="86386" autoAdjust="0"/>
  </p:normalViewPr>
  <p:slideViewPr>
    <p:cSldViewPr>
      <p:cViewPr>
        <p:scale>
          <a:sx n="75" d="100"/>
          <a:sy n="75" d="100"/>
        </p:scale>
        <p:origin x="-1140" y="-81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>
            <a:lvl1pPr algn="l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571" y="0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>
            <a:lvl1pPr algn="r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652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b" anchorCtr="0" compatLnSpc="1">
            <a:prstTxWarp prst="textNoShape">
              <a:avLst/>
            </a:prstTxWarp>
          </a:bodyPr>
          <a:lstStyle>
            <a:lvl1pPr algn="l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b" anchorCtr="0" compatLnSpc="1">
            <a:prstTxWarp prst="textNoShape">
              <a:avLst/>
            </a:prstTxWarp>
          </a:bodyPr>
          <a:lstStyle>
            <a:lvl1pPr algn="r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FFDCBC09-5334-4861-B5E8-FFC10E61F1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200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>
            <a:lvl1pPr algn="l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571" y="0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>
            <a:lvl1pPr algn="r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1363"/>
            <a:ext cx="4930775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51" y="4686538"/>
            <a:ext cx="4941863" cy="443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652"/>
            <a:ext cx="2920193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b" anchorCtr="0" compatLnSpc="1">
            <a:prstTxWarp prst="textNoShape">
              <a:avLst/>
            </a:prstTxWarp>
          </a:bodyPr>
          <a:lstStyle>
            <a:lvl1pPr algn="l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4" tIns="45015" rIns="90054" bIns="45015" numCol="1" anchor="b" anchorCtr="0" compatLnSpc="1">
            <a:prstTxWarp prst="textNoShape">
              <a:avLst/>
            </a:prstTxWarp>
          </a:bodyPr>
          <a:lstStyle>
            <a:lvl1pPr algn="r" defTabSz="873332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BF678742-8E6F-4349-8540-CCE494B4B8F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80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35" tIns="45005" rIns="90035" bIns="45005" anchor="b"/>
          <a:lstStyle/>
          <a:p>
            <a:pPr algn="r" defTabSz="879693">
              <a:lnSpc>
                <a:spcPct val="150000"/>
              </a:lnSpc>
              <a:buClr>
                <a:srgbClr val="FFFF00"/>
              </a:buClr>
              <a:buSzPct val="60000"/>
            </a:pPr>
            <a:fld id="{B8CAEEA1-5701-4BFC-8508-60D520BB4DDB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79693">
                <a:lnSpc>
                  <a:spcPct val="150000"/>
                </a:lnSpc>
                <a:buClr>
                  <a:srgbClr val="FFFF00"/>
                </a:buClr>
                <a:buSzPct val="60000"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462" y="4686538"/>
            <a:ext cx="5384840" cy="4439132"/>
          </a:xfrm>
          <a:noFill/>
          <a:ln/>
        </p:spPr>
        <p:txBody>
          <a:bodyPr lIns="90026" tIns="45000" rIns="90026" bIns="45000"/>
          <a:lstStyle/>
          <a:p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06" rIns="90839" bIns="45406" anchor="b"/>
          <a:lstStyle/>
          <a:p>
            <a:pPr algn="r" defTabSz="876545"/>
            <a:fld id="{A334701D-39EC-4B7E-B61B-D57709E411C5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76545"/>
              <a:t>2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5650"/>
            <a:ext cx="4884738" cy="36639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38" y="4694418"/>
            <a:ext cx="4951288" cy="4417069"/>
          </a:xfrm>
          <a:noFill/>
          <a:ln/>
        </p:spPr>
        <p:txBody>
          <a:bodyPr lIns="91094" tIns="45530" rIns="91094" bIns="45530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15571" y="9374652"/>
            <a:ext cx="29201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39" tIns="45406" rIns="90839" bIns="45406" anchor="b"/>
          <a:lstStyle/>
          <a:p>
            <a:pPr algn="r" defTabSz="876545"/>
            <a:fld id="{A334701D-39EC-4B7E-B61B-D57709E411C5}" type="slidenum">
              <a:rPr kumimoji="0"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76545"/>
              <a:t>3</a:t>
            </a:fld>
            <a:endParaRPr kumimoji="0"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755650"/>
            <a:ext cx="4884738" cy="36639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38" y="4694418"/>
            <a:ext cx="4951288" cy="4417069"/>
          </a:xfrm>
          <a:noFill/>
          <a:ln/>
        </p:spPr>
        <p:txBody>
          <a:bodyPr lIns="91094" tIns="45530" rIns="91094" bIns="45530"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23CD-BAA0-4F60-B772-7644DBFBC435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B6D0-80DE-4B59-A628-B70756EC165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2FFB-8A55-4142-8894-EC293F98B8C3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F556E-2A38-4C1D-BCFC-AB93777289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440C-98B0-4337-9312-9E522CD83C6D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AD94-AEFE-4FFC-865A-1C8584C44A9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F673-6089-4ADA-8BE5-36F36C692A32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BAFF3-F207-485B-8ACD-A903109720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D4F3-FD37-41FB-86B4-1184CC393DEF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5F921-62DB-4903-9944-36D5070C69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7D5F4-8CC5-4319-BB87-867AC455F216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FE6DB-7867-44C0-A58D-D830DD3686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ED8D-C978-4BD4-8426-0195BE67221B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FEE7-9F27-4258-8B94-AE32B13C9A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A8819-6C83-4AC5-819A-12CE90956AE7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EBD0-00A1-43E1-B17C-349D2C60B4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4AEBF-EAE1-4080-BEFB-3CB8DEB2D0C0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72CFA-9104-4798-B3E0-D776CF1DDE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833B-83CD-4CFD-B750-A8DE89126586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9CB6-4D4F-4D6A-AC23-84E86D365AD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CA30-4927-4502-B507-739A6D02658D}" type="datetimeFigureOut">
              <a:rPr lang="ko-KR" altLang="en-US"/>
              <a:pPr>
                <a:defRPr/>
              </a:pPr>
              <a:t>2020-01-30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78C4-C4D4-4303-A7BC-315AAA2BCA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CFE9579-A8FF-4C91-AE29-6335BBFB0C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602225" r:id="rId1"/>
    <p:sldLayoutId id="2147602226" r:id="rId2"/>
    <p:sldLayoutId id="2147602227" r:id="rId3"/>
    <p:sldLayoutId id="2147602228" r:id="rId4"/>
    <p:sldLayoutId id="2147602229" r:id="rId5"/>
    <p:sldLayoutId id="2147602230" r:id="rId6"/>
    <p:sldLayoutId id="2147602231" r:id="rId7"/>
    <p:sldLayoutId id="2147602232" r:id="rId8"/>
    <p:sldLayoutId id="2147602233" r:id="rId9"/>
    <p:sldLayoutId id="2147602234" r:id="rId10"/>
    <p:sldLayoutId id="214760223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/>
              <a:buNone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산   림   과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r="11382"/>
          <a:stretch/>
        </p:blipFill>
        <p:spPr bwMode="auto">
          <a:xfrm>
            <a:off x="-95250" y="-285750"/>
            <a:ext cx="9334500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00729"/>
              </p:ext>
            </p:extLst>
          </p:nvPr>
        </p:nvGraphicFramePr>
        <p:xfrm>
          <a:off x="5796136" y="0"/>
          <a:ext cx="3192016" cy="77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016"/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산림과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6512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6-1.  2019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기준 임산물생산조사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3. ~ 3. 10.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전수조사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109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개품목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도급조사원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 임산물 생산량 및 생산액 조사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7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6-2.  </a:t>
            </a:r>
            <a:r>
              <a:rPr lang="ko-KR" altLang="en-US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봄철 산불조심기간 운영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2. 1. ~ 5. 15. (105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대책본부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en-US" altLang="ko-KR" sz="2400" b="1" dirty="0">
                <a:latin typeface="Arial Black"/>
                <a:ea typeface="HY헤드라인M" pitchFamily="18" charset="-127"/>
              </a:rPr>
              <a:t>·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면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산불예방진화대원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산불발생 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초동진화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및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산림연접지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소각행위 일제단속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6-3.  </a:t>
            </a:r>
            <a:r>
              <a:rPr lang="ko-KR" altLang="en-US" sz="27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사방사업 시행에 따른 주민설명회 개최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사방사업 대상지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 마을회관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년도 사방사업 설명 및 의견조회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</a:t>
            </a:r>
            <a:endParaRPr lang="ko-KR" altLang="en-US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6512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6-4.  </a:t>
            </a:r>
            <a:r>
              <a:rPr lang="ko-KR" altLang="en-US" sz="27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임업분과위원회 회의 개최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2. 18.(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재난상황실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임업분과위원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년 농림축산식품사업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산림분야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사업자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결정</a:t>
            </a:r>
            <a:endParaRPr lang="en-US" altLang="ko-KR" sz="27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ts val="4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7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6-5.  </a:t>
            </a:r>
            <a:r>
              <a:rPr lang="en-US" altLang="ko-KR" sz="27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sz="27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임산물 소득지원사업 우선순위 선정</a:t>
            </a:r>
            <a:endParaRPr lang="en-US" altLang="ko-KR" sz="27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2. 1. ~ 2. 10. / 1,481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ts val="4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품목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임산물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생산ㆍ가공장비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곶감박스 등 포장재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 lvl="1">
              <a:lnSpc>
                <a:spcPts val="4000"/>
              </a:lnSpc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        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표고자목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저장건조시설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임산물토양비료 등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20000"/>
              </a:lnSpc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6-6. 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도마령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힐링타운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숲길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조성사업 실시설계 용역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상촌면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42-1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번지 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95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착수일로부터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물한계곡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힐링타운까지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숲길 관광자원 육성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30000"/>
              </a:lnSpc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364251" y="32443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845863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accent1"/>
          </a:solidFill>
          <a:miter lim="800000"/>
          <a:headEnd/>
          <a:tailEnd/>
        </a:ln>
      </a:spPr>
      <a:bodyPr wrap="none" lIns="92075" tIns="46038" rIns="92075" bIns="46038"/>
      <a:lstStyle>
        <a:defPPr marL="914400" indent="-457200" fontAlgn="auto">
          <a:lnSpc>
            <a:spcPct val="120000"/>
          </a:lnSpc>
          <a:spcBef>
            <a:spcPct val="20000"/>
          </a:spcBef>
          <a:spcAft>
            <a:spcPts val="0"/>
          </a:spcAft>
          <a:buClr>
            <a:srgbClr val="FFFFFF"/>
          </a:buClr>
          <a:buFont typeface="Wingdings" pitchFamily="2" charset="2"/>
          <a:buNone/>
          <a:tabLst>
            <a:tab pos="4953000" algn="l"/>
          </a:tabLst>
          <a:defRPr sz="300" b="1" kern="0" dirty="0">
            <a:solidFill>
              <a:srgbClr val="FFFFFF"/>
            </a:solidFill>
            <a:latin typeface="굴림" pitchFamily="50" charset="-127"/>
            <a:ea typeface="굴림" pitchFamily="50" charset="-127"/>
            <a:sym typeface="Symbol" pitchFamily="18" charset="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76188</TotalTime>
  <Words>198</Words>
  <Application>Microsoft Office PowerPoint</Application>
  <PresentationFormat>화면 슬라이드 쇼(4:3)</PresentationFormat>
  <Paragraphs>33</Paragraphs>
  <Slides>3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5_Office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12095</cp:revision>
  <cp:lastPrinted>2020-01-30T01:38:48Z</cp:lastPrinted>
  <dcterms:modified xsi:type="dcterms:W3CDTF">2020-01-30T01:45:56Z</dcterms:modified>
</cp:coreProperties>
</file>