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919" r:id="rId2"/>
    <p:sldId id="5926" r:id="rId3"/>
    <p:sldId id="5925" r:id="rId4"/>
    <p:sldId id="5924" r:id="rId5"/>
    <p:sldId id="5927" r:id="rId6"/>
    <p:sldId id="592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133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6DD5985A-D488-401F-9926-7343032C800D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BEA1499-FC97-4BFE-BDA1-39A7F1BBFC72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림 경 영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3643314"/>
            <a:ext cx="892975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전문임업인 맞춤형 경영지원사업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~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소계리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동정로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39-27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배정관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임업후계자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0.5km(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작업로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06" y="-24"/>
            <a:ext cx="892975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조림사업지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4.28. ~ 5. 9.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(98.3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ha)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묘묙규격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불량묘목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조림상태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식재간격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식재본수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준수여부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285728"/>
            <a:ext cx="892975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참나무시들음병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방제사업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누교리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137-1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20ha(2,000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훈증처리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참나무끈끈이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롤트랩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3643314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솔잎혹파리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방제사업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50ha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솔잎혹파리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방제 수간주사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357166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임도신설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94-1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군유림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1.4Km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367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공사추진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굴진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406" y="3643314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민주지산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치유의숲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지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조동리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4-129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치유의숲지구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치유데크길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227m,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수상쉼터 및 기치유장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개소등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추진계획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285728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귀농인 영농정착지원사업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4.23. ~ 12.31.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내만길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이정관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비가림시설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지주대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복숭아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406" y="3143248"/>
            <a:ext cx="8858312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보식사업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 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영산타워 구간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감나무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-6"/>
            <a:ext cx="8535987" cy="685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(4. 23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도시숲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가로수 조성사업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42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영동곶감 홍보용 광고모델료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30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친환경유기질비료 지원사업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29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임업정보지구독지원사업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6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기타 물품구입 등      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2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사업 설계완료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후 조속계약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착공추진 및 선급금 지급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4,113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20.9%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1,573 (38%)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72181</TotalTime>
  <Words>447</Words>
  <Application>Microsoft Office PowerPoint</Application>
  <PresentationFormat>화면 슬라이드 쇼(4:3)</PresentationFormat>
  <Paragraphs>78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1</cp:lastModifiedBy>
  <cp:revision>11394</cp:revision>
  <dcterms:modified xsi:type="dcterms:W3CDTF">2014-04-25T01:38:22Z</dcterms:modified>
</cp:coreProperties>
</file>