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2418" r:id="rId1"/>
  </p:sldMasterIdLst>
  <p:notesMasterIdLst>
    <p:notesMasterId r:id="rId4"/>
  </p:notesMasterIdLst>
  <p:handoutMasterIdLst>
    <p:handoutMasterId r:id="rId5"/>
  </p:handoutMasterIdLst>
  <p:sldIdLst>
    <p:sldId id="5960" r:id="rId2"/>
    <p:sldId id="5959" r:id="rId3"/>
  </p:sldIdLst>
  <p:sldSz cx="9144000" cy="6858000" type="screen4x3"/>
  <p:notesSz cx="6735763" cy="98663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23" autoAdjust="0"/>
    <p:restoredTop sz="86386" autoAdjust="0"/>
  </p:normalViewPr>
  <p:slideViewPr>
    <p:cSldViewPr>
      <p:cViewPr>
        <p:scale>
          <a:sx n="66" d="100"/>
          <a:sy n="66" d="100"/>
        </p:scale>
        <p:origin x="-798" y="-43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47" tIns="45012" rIns="90047" bIns="45012" numCol="1" anchor="t" anchorCtr="0" compatLnSpc="1">
            <a:prstTxWarp prst="textNoShape">
              <a:avLst/>
            </a:prstTxWarp>
          </a:bodyPr>
          <a:lstStyle>
            <a:lvl1pPr algn="l" defTabSz="87326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571" y="1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47" tIns="45012" rIns="90047" bIns="45012" numCol="1" anchor="t" anchorCtr="0" compatLnSpc="1">
            <a:prstTxWarp prst="textNoShape">
              <a:avLst/>
            </a:prstTxWarp>
          </a:bodyPr>
          <a:lstStyle>
            <a:lvl1pPr algn="r" defTabSz="87326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4653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47" tIns="45012" rIns="90047" bIns="45012" numCol="1" anchor="b" anchorCtr="0" compatLnSpc="1">
            <a:prstTxWarp prst="textNoShape">
              <a:avLst/>
            </a:prstTxWarp>
          </a:bodyPr>
          <a:lstStyle>
            <a:lvl1pPr algn="l" defTabSz="87326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571" y="9374653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47" tIns="45012" rIns="90047" bIns="45012" numCol="1" anchor="b" anchorCtr="0" compatLnSpc="1">
            <a:prstTxWarp prst="textNoShape">
              <a:avLst/>
            </a:prstTxWarp>
          </a:bodyPr>
          <a:lstStyle>
            <a:lvl1pPr algn="r" defTabSz="87326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FDCBC09-5334-4861-B5E8-FFC10E61F1D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007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47" tIns="45012" rIns="90047" bIns="45012" numCol="1" anchor="t" anchorCtr="0" compatLnSpc="1">
            <a:prstTxWarp prst="textNoShape">
              <a:avLst/>
            </a:prstTxWarp>
          </a:bodyPr>
          <a:lstStyle>
            <a:lvl1pPr algn="l" defTabSz="87326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571" y="1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47" tIns="45012" rIns="90047" bIns="45012" numCol="1" anchor="t" anchorCtr="0" compatLnSpc="1">
            <a:prstTxWarp prst="textNoShape">
              <a:avLst/>
            </a:prstTxWarp>
          </a:bodyPr>
          <a:lstStyle>
            <a:lvl1pPr algn="r" defTabSz="87326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41363"/>
            <a:ext cx="4930775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52" y="4686538"/>
            <a:ext cx="4941863" cy="443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47" tIns="45012" rIns="90047" bIns="450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4653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47" tIns="45012" rIns="90047" bIns="45012" numCol="1" anchor="b" anchorCtr="0" compatLnSpc="1">
            <a:prstTxWarp prst="textNoShape">
              <a:avLst/>
            </a:prstTxWarp>
          </a:bodyPr>
          <a:lstStyle>
            <a:lvl1pPr algn="l" defTabSz="87326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571" y="9374653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47" tIns="45012" rIns="90047" bIns="45012" numCol="1" anchor="b" anchorCtr="0" compatLnSpc="1">
            <a:prstTxWarp prst="textNoShape">
              <a:avLst/>
            </a:prstTxWarp>
          </a:bodyPr>
          <a:lstStyle>
            <a:lvl1pPr algn="r" defTabSz="87326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F678742-8E6F-4349-8540-CCE494B4B8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38047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15571" y="9374653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28" tIns="45002" rIns="90028" bIns="45002" anchor="b"/>
          <a:lstStyle/>
          <a:p>
            <a:pPr algn="r" defTabSz="879626">
              <a:lnSpc>
                <a:spcPct val="150000"/>
              </a:lnSpc>
              <a:buClr>
                <a:srgbClr val="FFFF00"/>
              </a:buClr>
              <a:buSzPct val="60000"/>
            </a:pPr>
            <a:fld id="{B8CAEEA1-5701-4BFC-8508-60D520BB4DDB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62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462" y="4686538"/>
            <a:ext cx="5384840" cy="4439132"/>
          </a:xfrm>
          <a:noFill/>
          <a:ln/>
        </p:spPr>
        <p:txBody>
          <a:bodyPr lIns="90019" tIns="44997" rIns="90019" bIns="44997"/>
          <a:lstStyle/>
          <a:p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15571" y="9374653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76479"/>
            <a:fld id="{A334701D-39EC-4B7E-B61B-D57709E411C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6479"/>
              <a:t>2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55650"/>
            <a:ext cx="4884738" cy="36639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2238" y="4694419"/>
            <a:ext cx="4951288" cy="4417069"/>
          </a:xfrm>
          <a:noFill/>
          <a:ln/>
        </p:spPr>
        <p:txBody>
          <a:bodyPr lIns="91088" tIns="45526" rIns="91088" bIns="45526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E23CD-BAA0-4F60-B772-7644DBFBC435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8B6D0-80DE-4B59-A628-B70756EC165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42FFB-8A55-4142-8894-EC293F98B8C3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F556E-2A38-4C1D-BCFC-AB93777289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1440C-98B0-4337-9312-9E522CD83C6D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9AD94-AEFE-4FFC-865A-1C8584C44A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6F673-6089-4ADA-8BE5-36F36C692A32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BAFF3-F207-485B-8ACD-A903109720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3D4F3-FD37-41FB-86B4-1184CC393DEF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5F921-62DB-4903-9944-36D5070C690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7D5F4-8CC5-4319-BB87-867AC455F216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FE6DB-7867-44C0-A58D-D830DD36865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DED8D-C978-4BD4-8426-0195BE67221B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3FEE7-9F27-4258-8B94-AE32B13C9A9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A8819-6C83-4AC5-819A-12CE90956AE7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0EBD0-00A1-43E1-B17C-349D2C60B4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4AEBF-EAE1-4080-BEFB-3CB8DEB2D0C0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72CFA-9104-4798-B3E0-D776CF1DDEA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A833B-83CD-4CFD-B750-A8DE89126586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79CB6-4D4F-4D6A-AC23-84E86D365AD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7CA30-4927-4502-B507-739A6D02658D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C78C4-C4D4-4303-A7BC-315AAA2BCA7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CFE9579-A8FF-4C91-AE29-6335BBFB0C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2225" r:id="rId1"/>
    <p:sldLayoutId id="2147602226" r:id="rId2"/>
    <p:sldLayoutId id="2147602227" r:id="rId3"/>
    <p:sldLayoutId id="2147602228" r:id="rId4"/>
    <p:sldLayoutId id="2147602229" r:id="rId5"/>
    <p:sldLayoutId id="2147602230" r:id="rId6"/>
    <p:sldLayoutId id="2147602231" r:id="rId7"/>
    <p:sldLayoutId id="2147602232" r:id="rId8"/>
    <p:sldLayoutId id="2147602233" r:id="rId9"/>
    <p:sldLayoutId id="2147602234" r:id="rId10"/>
    <p:sldLayoutId id="2147602235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_x172745392" descr="EMB00004b58498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700729"/>
              </p:ext>
            </p:extLst>
          </p:nvPr>
        </p:nvGraphicFramePr>
        <p:xfrm>
          <a:off x="5796136" y="0"/>
          <a:ext cx="3192016" cy="777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2016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산림과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35496" y="116632"/>
            <a:ext cx="9144000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4-1.  </a:t>
            </a:r>
            <a:r>
              <a:rPr lang="ko-KR" altLang="en-US" sz="27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숲가꾸기사업</a:t>
            </a: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7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큰나무가꾸기</a:t>
            </a: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집행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청화리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16-3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번지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50ha / 76,627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입목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성장에 따른 생육공간 확보를 위한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솎아베기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11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4-2.  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산사태 복구사업 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집행</a:t>
            </a:r>
            <a:endParaRPr lang="en-US" altLang="ko-KR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죽천리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18-1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60,000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군유림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토사유출 피해지 정비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11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대형산불 특별대책기간 추진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주말 산불방지 특별 기동단속 추진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(4.20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까지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소각산불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취약지역 감시 단속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강화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소각행위 집중단속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90600" lvl="1" indent="-533400"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11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영동감클러스터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동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준공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828-31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748,292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지상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층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(408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통신 준공검사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(4.30.)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364251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</a:t>
            </a:r>
            <a:endParaRPr lang="ko-KR" altLang="en-US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76611</TotalTime>
  <Words>114</Words>
  <Application>Microsoft Office PowerPoint</Application>
  <PresentationFormat>화면 슬라이드 쇼(4:3)</PresentationFormat>
  <Paragraphs>20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5_Office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12115</cp:revision>
  <cp:lastPrinted>2020-03-26T04:14:31Z</cp:lastPrinted>
  <dcterms:modified xsi:type="dcterms:W3CDTF">2020-03-26T04:24:46Z</dcterms:modified>
</cp:coreProperties>
</file>