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4"/>
  </p:notesMasterIdLst>
  <p:handoutMasterIdLst>
    <p:handoutMasterId r:id="rId5"/>
  </p:handoutMasterIdLst>
  <p:sldIdLst>
    <p:sldId id="5960" r:id="rId2"/>
    <p:sldId id="5959" r:id="rId3"/>
  </p:sldIdLst>
  <p:sldSz cx="9144000" cy="6858000" type="screen4x3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23" autoAdjust="0"/>
    <p:restoredTop sz="86386" autoAdjust="0"/>
  </p:normalViewPr>
  <p:slideViewPr>
    <p:cSldViewPr>
      <p:cViewPr>
        <p:scale>
          <a:sx n="66" d="100"/>
          <a:sy n="66" d="100"/>
        </p:scale>
        <p:origin x="-798" y="-43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12" rIns="90047" bIns="45012" numCol="1" anchor="t" anchorCtr="0" compatLnSpc="1">
            <a:prstTxWarp prst="textNoShape">
              <a:avLst/>
            </a:prstTxWarp>
          </a:bodyPr>
          <a:lstStyle>
            <a:lvl1pPr algn="l" defTabSz="87326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1" y="1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12" rIns="90047" bIns="45012" numCol="1" anchor="t" anchorCtr="0" compatLnSpc="1">
            <a:prstTxWarp prst="textNoShape">
              <a:avLst/>
            </a:prstTxWarp>
          </a:bodyPr>
          <a:lstStyle>
            <a:lvl1pPr algn="r" defTabSz="87326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4653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12" rIns="90047" bIns="45012" numCol="1" anchor="b" anchorCtr="0" compatLnSpc="1">
            <a:prstTxWarp prst="textNoShape">
              <a:avLst/>
            </a:prstTxWarp>
          </a:bodyPr>
          <a:lstStyle>
            <a:lvl1pPr algn="l" defTabSz="87326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1" y="9374653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12" rIns="90047" bIns="45012" numCol="1" anchor="b" anchorCtr="0" compatLnSpc="1">
            <a:prstTxWarp prst="textNoShape">
              <a:avLst/>
            </a:prstTxWarp>
          </a:bodyPr>
          <a:lstStyle>
            <a:lvl1pPr algn="r" defTabSz="87326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00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12" rIns="90047" bIns="45012" numCol="1" anchor="t" anchorCtr="0" compatLnSpc="1">
            <a:prstTxWarp prst="textNoShape">
              <a:avLst/>
            </a:prstTxWarp>
          </a:bodyPr>
          <a:lstStyle>
            <a:lvl1pPr algn="l" defTabSz="87326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1" y="1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12" rIns="90047" bIns="45012" numCol="1" anchor="t" anchorCtr="0" compatLnSpc="1">
            <a:prstTxWarp prst="textNoShape">
              <a:avLst/>
            </a:prstTxWarp>
          </a:bodyPr>
          <a:lstStyle>
            <a:lvl1pPr algn="r" defTabSz="87326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1363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52" y="4686538"/>
            <a:ext cx="4941863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12" rIns="90047" bIns="450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4653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12" rIns="90047" bIns="45012" numCol="1" anchor="b" anchorCtr="0" compatLnSpc="1">
            <a:prstTxWarp prst="textNoShape">
              <a:avLst/>
            </a:prstTxWarp>
          </a:bodyPr>
          <a:lstStyle>
            <a:lvl1pPr algn="l" defTabSz="87326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1" y="9374653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12" rIns="90047" bIns="45012" numCol="1" anchor="b" anchorCtr="0" compatLnSpc="1">
            <a:prstTxWarp prst="textNoShape">
              <a:avLst/>
            </a:prstTxWarp>
          </a:bodyPr>
          <a:lstStyle>
            <a:lvl1pPr algn="r" defTabSz="87326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8047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15571" y="9374653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8" tIns="45002" rIns="90028" bIns="45002" anchor="b"/>
          <a:lstStyle/>
          <a:p>
            <a:pPr algn="r" defTabSz="879626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62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462" y="4686538"/>
            <a:ext cx="5384840" cy="4439132"/>
          </a:xfrm>
          <a:noFill/>
          <a:ln/>
        </p:spPr>
        <p:txBody>
          <a:bodyPr lIns="90019" tIns="44997" rIns="90019" bIns="44997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3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76479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479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9"/>
            <a:ext cx="4951288" cy="4417069"/>
          </a:xfrm>
          <a:noFill/>
          <a:ln/>
        </p:spPr>
        <p:txBody>
          <a:bodyPr lIns="91088" tIns="45526" rIns="91088" bIns="45526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_x172745392" descr="EMB00004b5849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700729"/>
              </p:ext>
            </p:extLst>
          </p:nvPr>
        </p:nvGraphicFramePr>
        <p:xfrm>
          <a:off x="5796136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35496" y="116632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4-1. 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숲가꾸기사업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큰나무가꾸기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청화리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16-3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50ha / 76,627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입목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성장에 따른 생육공간 확보를 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솎아베기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4-2. 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산사태 복구사업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죽천리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군유림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토사유출 피해지 정비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대형산불 특별대책기간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주말 산불방지 특별 기동단속 추진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(4.20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소각산불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취약지역 감시 단속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소각행위 집중단속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1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영동감클러스터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828-31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748,292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(408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통신 준공검사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(4.30.)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76611</TotalTime>
  <Words>114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5_Office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12115</cp:revision>
  <cp:lastPrinted>2020-03-26T04:14:31Z</cp:lastPrinted>
  <dcterms:modified xsi:type="dcterms:W3CDTF">2020-03-26T04:24:46Z</dcterms:modified>
</cp:coreProperties>
</file>