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9241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65" r:id="rId4"/>
    <p:sldId id="264" r:id="rId5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5AB0D"/>
    <a:srgbClr val="00B036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49" autoAdjust="0"/>
    <p:restoredTop sz="86386" autoAdjust="0"/>
  </p:normalViewPr>
  <p:slideViewPr>
    <p:cSldViewPr>
      <p:cViewPr>
        <p:scale>
          <a:sx n="80" d="100"/>
          <a:sy n="80" d="100"/>
        </p:scale>
        <p:origin x="-720" y="-24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t" anchorCtr="0" compatLnSpc="1">
            <a:prstTxWarp prst="textNoShape">
              <a:avLst/>
            </a:prstTxWarp>
          </a:bodyPr>
          <a:lstStyle>
            <a:lvl1pPr algn="l" defTabSz="873398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142" y="0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t" anchorCtr="0" compatLnSpc="1">
            <a:prstTxWarp prst="textNoShape">
              <a:avLst/>
            </a:prstTxWarp>
          </a:bodyPr>
          <a:lstStyle>
            <a:lvl1pPr algn="r" defTabSz="873398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4652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b" anchorCtr="0" compatLnSpc="1">
            <a:prstTxWarp prst="textNoShape">
              <a:avLst/>
            </a:prstTxWarp>
          </a:bodyPr>
          <a:lstStyle>
            <a:lvl1pPr algn="l" defTabSz="873398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142" y="9374652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b" anchorCtr="0" compatLnSpc="1">
            <a:prstTxWarp prst="textNoShape">
              <a:avLst/>
            </a:prstTxWarp>
          </a:bodyPr>
          <a:lstStyle>
            <a:lvl1pPr algn="r" defTabSz="873398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84A32B8-649F-410C-A7CE-A3566E4CAB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t" anchorCtr="0" compatLnSpc="1">
            <a:prstTxWarp prst="textNoShape">
              <a:avLst/>
            </a:prstTxWarp>
          </a:bodyPr>
          <a:lstStyle>
            <a:lvl1pPr algn="l" defTabSz="873398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142" y="0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t" anchorCtr="0" compatLnSpc="1">
            <a:prstTxWarp prst="textNoShape">
              <a:avLst/>
            </a:prstTxWarp>
          </a:bodyPr>
          <a:lstStyle>
            <a:lvl1pPr algn="r" defTabSz="873398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51" y="4686538"/>
            <a:ext cx="4941863" cy="44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4652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b" anchorCtr="0" compatLnSpc="1">
            <a:prstTxWarp prst="textNoShape">
              <a:avLst/>
            </a:prstTxWarp>
          </a:bodyPr>
          <a:lstStyle>
            <a:lvl1pPr algn="l" defTabSz="873398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142" y="9374652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60" tIns="45018" rIns="90060" bIns="45018" numCol="1" anchor="b" anchorCtr="0" compatLnSpc="1">
            <a:prstTxWarp prst="textNoShape">
              <a:avLst/>
            </a:prstTxWarp>
          </a:bodyPr>
          <a:lstStyle>
            <a:lvl1pPr algn="r" defTabSz="873398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DB6E4-AC47-4F6B-B04D-7C23CC1B9D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17142" y="9374652"/>
            <a:ext cx="2918621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0" tIns="45018" rIns="90060" bIns="45018" anchor="b"/>
          <a:lstStyle/>
          <a:p>
            <a:pPr algn="r" defTabSz="873398">
              <a:lnSpc>
                <a:spcPct val="150000"/>
              </a:lnSpc>
              <a:buClr>
                <a:srgbClr val="FFFF00"/>
              </a:buClr>
              <a:buSzPct val="60000"/>
            </a:pPr>
            <a:fld id="{2F127FCC-157A-4261-82F1-829CEA7320CC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73398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 dirty="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62" y="4686538"/>
            <a:ext cx="5384840" cy="4439132"/>
          </a:xfrm>
          <a:noFill/>
          <a:ln/>
        </p:spPr>
        <p:txBody>
          <a:bodyPr lIns="90051" tIns="45013" rIns="90051" bIns="45013"/>
          <a:lstStyle/>
          <a:p>
            <a:r>
              <a:rPr lang="en-US" altLang="ko-KR" sz="1800" dirty="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dirty="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dirty="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dirty="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3A6A-4F6F-4F24-AA30-9961594657A2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2843-33A8-47D5-8D94-E0298E61F0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028E-2DB9-4134-BDB5-47833C9984D9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13B5-1557-450F-BE3E-ADFCAEE116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31D1-0281-41E5-BF96-FCDDF3F90820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5E9E-6737-451A-9986-1E7E0C548A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15EC-34F4-4564-A4DC-7F9B26AB780D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556B-3E7D-458A-9550-DDC32B84E7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F372-F497-4A0F-B4EC-3E8E6D836712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8E0E-9029-4FB3-944F-E3F4D2511D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BC35-D276-4F76-853A-1760201B7ECE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CC93-FBCD-407F-9E41-E897D22778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1B0D-BA17-4C4B-9D6F-8438B75D0B5D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0035-61D4-4D0F-AE41-05F5A50741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CCB-B42C-4510-A439-F896D287E734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0F0D-8ACE-4E99-A574-CC97832AC1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8EF0-C594-4D4B-A9E4-2BCA432DF72B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0919-D5CD-49D4-B870-98EEF6271A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9BE0-83E2-4706-A4B3-E5394620296E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9F58-B77D-4B83-A76B-64D573F91A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3E5F-E103-45B3-A50E-9F5453086C90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C0AB-B282-4F3E-9312-6C48824029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4D05A8B-E670-45EA-9922-E0145067D4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01137" r:id="rId1"/>
    <p:sldLayoutId id="2147601138" r:id="rId2"/>
    <p:sldLayoutId id="2147601139" r:id="rId3"/>
    <p:sldLayoutId id="2147601140" r:id="rId4"/>
    <p:sldLayoutId id="2147601141" r:id="rId5"/>
    <p:sldLayoutId id="2147601142" r:id="rId6"/>
    <p:sldLayoutId id="2147601143" r:id="rId7"/>
    <p:sldLayoutId id="2147601144" r:id="rId8"/>
    <p:sldLayoutId id="2147601145" r:id="rId9"/>
    <p:sldLayoutId id="2147601146" r:id="rId10"/>
    <p:sldLayoutId id="214760114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988050" y="11588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산림과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403250"/>
            <a:ext cx="87836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산림병해충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예찰</a:t>
            </a:r>
            <a:r>
              <a:rPr lang="en-US" altLang="ko-KR" sz="2800" b="1" dirty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·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방제대책본부 설치 운영 </a:t>
            </a: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      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병해충 집중발생시기에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예찰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강화 적기 방제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운영기간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2018.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6. 1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8.31(3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개월간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대책반구성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산림병해충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예찰방제단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운영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방제차량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대활용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주요활동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돌발 병해충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갈색여치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꽃매미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협업방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소나무재선충병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확산 저지를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위한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집중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예찰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활동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병해충 진단 방제지도 및 돌발해충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지상방제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142852"/>
            <a:ext cx="87836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4-2. 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풀베기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사업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위       치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양산면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원당리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19-1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145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필지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2018. 6. ~ 8. 30.(3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개월간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409ha</a:t>
            </a: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568,730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조림사업지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풀베기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 덩굴제거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8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4-3. 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마을정자목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정비사업</a:t>
            </a:r>
            <a:endParaRPr lang="en-US" altLang="ko-KR" sz="24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위       치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추풍령면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웅북리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375-5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필지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2018. 6. ~ 8. 20.(3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개월간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느티나무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본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56,595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정자목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외과수술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고사지 제거 및 주변정비 등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142852"/>
            <a:ext cx="87836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90600" lvl="1" indent="-533400"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8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4-4.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시가지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걸이화분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관수시설 설치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위       치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이수공원 외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     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이수공원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1,2,3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매천교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영산교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우체국앞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착수일로부터 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55,000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관수시설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1.24km 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및  취수용 펌프 등 설치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3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임산물 불법 굴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채취 방지 홍보 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현수막 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560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게첩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</a:spPr>
      <a:bodyPr wrap="none" lIns="92075" tIns="46038" rIns="92075" bIns="46038"/>
      <a:lstStyle>
        <a:defPPr marL="914400" indent="-457200" fontAlgn="auto">
          <a:lnSpc>
            <a:spcPct val="120000"/>
          </a:lnSpc>
          <a:spcBef>
            <a:spcPct val="20000"/>
          </a:spcBef>
          <a:spcAft>
            <a:spcPts val="0"/>
          </a:spcAft>
          <a:buClr>
            <a:srgbClr val="FFFFFF"/>
          </a:buClr>
          <a:buFont typeface="Wingdings" pitchFamily="2" charset="2"/>
          <a:buNone/>
          <a:tabLst>
            <a:tab pos="4953000" algn="l"/>
          </a:tabLst>
          <a:defRPr sz="300" b="1" kern="0" dirty="0">
            <a:solidFill>
              <a:srgbClr val="FFFFFF"/>
            </a:solidFill>
            <a:latin typeface="굴림" pitchFamily="50" charset="-127"/>
            <a:ea typeface="굴림" pitchFamily="50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75900</TotalTime>
  <Words>256</Words>
  <Application>Microsoft Office PowerPoint</Application>
  <PresentationFormat>화면 슬라이드 쇼(4:3)</PresentationFormat>
  <Paragraphs>36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5_Office 테마</vt:lpstr>
      <vt:lpstr>슬라이드 1</vt:lpstr>
      <vt:lpstr>슬라이드 2</vt:lpstr>
      <vt:lpstr>슬라이드 3</vt:lpstr>
      <vt:lpstr>슬라이드 4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11970</cp:revision>
  <dcterms:modified xsi:type="dcterms:W3CDTF">2018-05-30T08:38:42Z</dcterms:modified>
</cp:coreProperties>
</file>