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8"/>
  </p:notesMasterIdLst>
  <p:handoutMasterIdLst>
    <p:handoutMasterId r:id="rId9"/>
  </p:handoutMasterIdLst>
  <p:sldIdLst>
    <p:sldId id="266" r:id="rId2"/>
    <p:sldId id="267" r:id="rId3"/>
    <p:sldId id="275" r:id="rId4"/>
    <p:sldId id="271" r:id="rId5"/>
    <p:sldId id="272" r:id="rId6"/>
    <p:sldId id="274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149" autoAdjust="0"/>
    <p:restoredTop sz="86386" autoAdjust="0"/>
  </p:normalViewPr>
  <p:slideViewPr>
    <p:cSldViewPr>
      <p:cViewPr varScale="1">
        <p:scale>
          <a:sx n="71" d="100"/>
          <a:sy n="71" d="100"/>
        </p:scale>
        <p:origin x="-1440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84A32B8-649F-410C-A7CE-A3566E4CAB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52" y="4721225"/>
            <a:ext cx="499311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DB6E4-AC47-4F6B-B04D-7C23CC1B9D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8EA5E82C-A4B4-4CCE-AA41-D9FEBC4ECF19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1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43A6A-4F6F-4F24-AA30-9961594657A2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62843-33A8-47D5-8D94-E0298E61F0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028E-2DB9-4134-BDB5-47833C9984D9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13B5-1557-450F-BE3E-ADFCAEE1164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331D1-0281-41E5-BF96-FCDDF3F90820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5E9E-6737-451A-9986-1E7E0C548A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15EC-34F4-4564-A4DC-7F9B26AB780D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F556B-3E7D-458A-9550-DDC32B84E7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4F372-F497-4A0F-B4EC-3E8E6D836712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08E0E-9029-4FB3-944F-E3F4D2511D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BC35-D276-4F76-853A-1760201B7ECE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CC93-FBCD-407F-9E41-E897D22778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71B0D-BA17-4C4B-9D6F-8438B75D0B5D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0035-61D4-4D0F-AE41-05F5A50741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7CCB-B42C-4510-A439-F896D287E734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0F0D-8ACE-4E99-A574-CC97832AC1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D8EF0-C594-4D4B-A9E4-2BCA432DF72B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0919-D5CD-49D4-B870-98EEF6271A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9BE0-83E2-4706-A4B3-E5394620296E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D9F58-B77D-4B83-A76B-64D573F91A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3E5F-E103-45B3-A50E-9F5453086C90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7C0AB-B282-4F3E-9312-6C48824029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4D05A8B-E670-45EA-9922-E0145067D4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1137" r:id="rId1"/>
    <p:sldLayoutId id="2147601138" r:id="rId2"/>
    <p:sldLayoutId id="2147601139" r:id="rId3"/>
    <p:sldLayoutId id="2147601140" r:id="rId4"/>
    <p:sldLayoutId id="2147601141" r:id="rId5"/>
    <p:sldLayoutId id="2147601142" r:id="rId6"/>
    <p:sldLayoutId id="2147601143" r:id="rId7"/>
    <p:sldLayoutId id="2147601144" r:id="rId8"/>
    <p:sldLayoutId id="2147601145" r:id="rId9"/>
    <p:sldLayoutId id="2147601146" r:id="rId10"/>
    <p:sldLayoutId id="214760114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그림 3" descr="영동곶감축제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988050" y="11588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214290"/>
            <a:ext cx="8929687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5-1.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영동곶감축제 및 대도시 판매행사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15(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17(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하상주차장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특산물 거리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주요내용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곶감판매 행사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이벤트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체험행사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특산물 거리 내 판매행사로 지역 상권 활성화 도모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연계행사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영동햇곶감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대도시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특판행사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ㆍ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12.13(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)~15(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부산역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/12.19(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)~23(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용산역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군민과 함께하는 문화이벤트 행사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(MBC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 주관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ㆍ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16(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하상주차장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실내공연장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214290"/>
            <a:ext cx="8929687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가을철 산불방지종합대책본부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2017.11.1 ~ 12.15(45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대책본부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대책본부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주요활동사항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산림연접지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인화물질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농산폐기물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휴경지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사전제거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마을별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감시원 입회 공동소각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산불방지 홍보활동 및 불법행위 단속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5-3.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산불방지대책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ko-KR" altLang="en-US" sz="24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ㆍ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평가 실시</a:t>
            </a:r>
            <a:endParaRPr lang="ko-KR" altLang="en-US" sz="1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평가대상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읍ㆍ면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평가내용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산불방지대책본부 활동상황 서류 평가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시상계획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시상금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214290"/>
            <a:ext cx="8929687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ts val="45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chemeClr val="hlink"/>
                </a:solidFill>
                <a:latin typeface="HY헤드라인M" pitchFamily="18" charset="-127"/>
                <a:ea typeface="HY헤드라인M" pitchFamily="18" charset="-127"/>
              </a:rPr>
              <a:t>5-4.  2017</a:t>
            </a:r>
            <a:r>
              <a:rPr lang="ko-KR" altLang="en-US" sz="2800" b="1" dirty="0" smtClean="0">
                <a:solidFill>
                  <a:schemeClr val="hlink"/>
                </a:solidFill>
                <a:latin typeface="HY헤드라인M" pitchFamily="18" charset="-127"/>
                <a:ea typeface="HY헤드라인M" pitchFamily="18" charset="-127"/>
              </a:rPr>
              <a:t>년 영동 </a:t>
            </a:r>
            <a:r>
              <a:rPr lang="en-US" altLang="ko-KR" sz="2800" b="1" dirty="0" err="1" smtClean="0">
                <a:solidFill>
                  <a:schemeClr val="hlink"/>
                </a:solidFill>
                <a:latin typeface="HY헤드라인M" pitchFamily="18" charset="-127"/>
                <a:ea typeface="HY헤드라인M" pitchFamily="18" charset="-127"/>
              </a:rPr>
              <a:t>MERiT</a:t>
            </a:r>
            <a:r>
              <a:rPr lang="en-US" altLang="ko-KR" sz="2800" b="1" dirty="0" smtClean="0">
                <a:solidFill>
                  <a:schemeClr val="hlin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chemeClr val="hlink"/>
                </a:solidFill>
                <a:latin typeface="HY헤드라인M" pitchFamily="18" charset="-127"/>
                <a:ea typeface="HY헤드라인M" pitchFamily="18" charset="-127"/>
              </a:rPr>
              <a:t>명상 캠프</a:t>
            </a:r>
            <a:r>
              <a:rPr lang="en-US" altLang="ko-KR" sz="2800" b="1" dirty="0" smtClean="0">
                <a:solidFill>
                  <a:schemeClr val="hlin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chemeClr val="hlink"/>
                </a:solidFill>
                <a:latin typeface="HY헤드라인M" pitchFamily="18" charset="-127"/>
                <a:ea typeface="HY헤드라인M" pitchFamily="18" charset="-127"/>
              </a:rPr>
              <a:t>운영</a:t>
            </a:r>
            <a:endParaRPr lang="en-US" altLang="ko-KR" sz="2800" b="1" dirty="0" smtClean="0">
              <a:solidFill>
                <a:schemeClr val="hlin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8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3. ~ 7.(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기간중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민주지산 치유의 숲 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8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의용소방대 및 영동군민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8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참가 유형별 숲 명상 산림치유 서비스 제공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8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5-5. 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귀농귀촌인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화합행사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귀농협의회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지회별로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귀농인협의회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간담회 및 화합의 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성공사례 발표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체험행사 및 귀농성공 농가 방문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8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214290"/>
            <a:ext cx="8929687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ts val="4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 이달의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중점 홍보사항</a:t>
            </a:r>
            <a:endParaRPr lang="ko-KR" altLang="en-US" sz="2550" b="1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영동곶감축제 및 대도시 판매행사 홍보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방송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가을철 산불예방 홍보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마을방송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3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14350" indent="-457200">
              <a:lnSpc>
                <a:spcPts val="4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공무원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보고</a:t>
            </a:r>
            <a:endParaRPr lang="en-US" altLang="ko-KR" sz="2400" b="1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산림과 전입실적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(2017.11.23. </a:t>
            </a:r>
            <a:r>
              <a:rPr lang="ko-KR" altLang="en-US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             (</a:t>
            </a:r>
            <a:r>
              <a:rPr lang="ko-KR" altLang="en-US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928662" y="3689665"/>
          <a:ext cx="7745438" cy="2954045"/>
        </p:xfrm>
        <a:graphic>
          <a:graphicData uri="http://schemas.openxmlformats.org/drawingml/2006/table">
            <a:tbl>
              <a:tblPr firstRow="1" bandRow="1"/>
              <a:tblGrid>
                <a:gridCol w="1409900"/>
                <a:gridCol w="1279509"/>
                <a:gridCol w="1279509"/>
                <a:gridCol w="1347629"/>
                <a:gridCol w="1276288"/>
                <a:gridCol w="1152603"/>
              </a:tblGrid>
              <a:tr h="50486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전월대비</a:t>
                      </a:r>
                      <a:r>
                        <a:rPr lang="ko-KR" altLang="en-US" sz="18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증가인원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6279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181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산림정책팀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산림보호팀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260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산림소득팀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138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귀농귀촌팀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167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상담 시 전입 적극 유도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산지전용 인허가시 관내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미거주자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전입 유도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산불진화대원 등 기간제근로자 대상 인구증가 참여 협조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76735</TotalTime>
  <Words>355</Words>
  <Application>Microsoft Office PowerPoint</Application>
  <PresentationFormat>화면 슬라이드 쇼(4:3)</PresentationFormat>
  <Paragraphs>83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5_Office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12077</cp:revision>
  <dcterms:modified xsi:type="dcterms:W3CDTF">2017-11-23T08:46:15Z</dcterms:modified>
</cp:coreProperties>
</file>