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6"/>
  </p:notesMasterIdLst>
  <p:handoutMasterIdLst>
    <p:handoutMasterId r:id="rId7"/>
  </p:handoutMasterIdLst>
  <p:sldIdLst>
    <p:sldId id="5961" r:id="rId2"/>
    <p:sldId id="5959" r:id="rId3"/>
    <p:sldId id="5962" r:id="rId4"/>
    <p:sldId id="596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23" autoAdjust="0"/>
    <p:restoredTop sz="86386" autoAdjust="0"/>
  </p:normalViewPr>
  <p:slideViewPr>
    <p:cSldViewPr>
      <p:cViewPr>
        <p:scale>
          <a:sx n="66" d="100"/>
          <a:sy n="66" d="100"/>
        </p:scale>
        <p:origin x="-1410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>
            <a:lvl1pPr algn="l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1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>
            <a:lvl1pPr algn="r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9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b" anchorCtr="0" compatLnSpc="1">
            <a:prstTxWarp prst="textNoShape">
              <a:avLst/>
            </a:prstTxWarp>
          </a:bodyPr>
          <a:lstStyle>
            <a:lvl1pPr algn="l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9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b" anchorCtr="0" compatLnSpc="1">
            <a:prstTxWarp prst="textNoShape">
              <a:avLst/>
            </a:prstTxWarp>
          </a:bodyPr>
          <a:lstStyle>
            <a:lvl1pPr algn="r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00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>
            <a:lvl1pPr algn="l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1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>
            <a:lvl1pPr algn="r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9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b" anchorCtr="0" compatLnSpc="1">
            <a:prstTxWarp prst="textNoShape">
              <a:avLst/>
            </a:prstTxWarp>
          </a:bodyPr>
          <a:lstStyle>
            <a:lvl1pPr algn="l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9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7" tIns="45407" rIns="90837" bIns="45407" numCol="1" anchor="b" anchorCtr="0" compatLnSpc="1">
            <a:prstTxWarp prst="textNoShape">
              <a:avLst/>
            </a:prstTxWarp>
          </a:bodyPr>
          <a:lstStyle>
            <a:lvl1pPr algn="r" defTabSz="8809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8047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6038" y="944404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11" tIns="45394" rIns="90811" bIns="45394" anchor="b"/>
          <a:lstStyle/>
          <a:p>
            <a:pPr algn="r" defTabSz="887279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7279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02" tIns="45388" rIns="90802" bIns="45388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9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29" tIns="45801" rIns="91629" bIns="45801" anchor="b"/>
          <a:lstStyle/>
          <a:p>
            <a:pPr algn="r" defTabSz="884171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171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4"/>
            <a:ext cx="5003800" cy="4449762"/>
          </a:xfrm>
          <a:noFill/>
          <a:ln/>
        </p:spPr>
        <p:txBody>
          <a:bodyPr lIns="91887" tIns="45926" rIns="91887" bIns="45926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2019-07-24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89223_22598_42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49734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15973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193598" y="168620"/>
            <a:ext cx="8784976" cy="4912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산림병해충 집중방제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)~8. 09.(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감나무 가로수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양묘장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미국선녀벌레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둥근무늬낙엽병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기타 돌발해충 방제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소나무재선충병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무인항공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드론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방제 실시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30.[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]~8. 30.[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봉소리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119-1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129.9ha(43.3ha,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간격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저독성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약제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티아클로프리드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액상수화제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10%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살포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임도시설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사업 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8596" y="4714884"/>
          <a:ext cx="857256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1357322"/>
                <a:gridCol w="1571637"/>
                <a:gridCol w="2034104"/>
                <a:gridCol w="751977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사 업 명</a:t>
                      </a:r>
                      <a:endParaRPr lang="ko-KR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사 업 량</a:t>
                      </a:r>
                      <a:endParaRPr lang="ko-KR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사업비</a:t>
                      </a:r>
                      <a:r>
                        <a:rPr lang="en-US" altLang="ko-KR" sz="2000" dirty="0" smtClean="0"/>
                        <a:t>(</a:t>
                      </a:r>
                      <a:r>
                        <a:rPr lang="ko-KR" altLang="en-US" sz="2000" dirty="0" smtClean="0"/>
                        <a:t>천원</a:t>
                      </a:r>
                      <a:r>
                        <a:rPr lang="en-US" altLang="ko-KR" sz="2000" dirty="0" smtClean="0"/>
                        <a:t>)</a:t>
                      </a:r>
                      <a:endParaRPr lang="ko-KR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내   용</a:t>
                      </a:r>
                      <a:endParaRPr lang="ko-KR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비고</a:t>
                      </a:r>
                      <a:endParaRPr lang="ko-KR" alt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간선임도신설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한곡지구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L=0.74km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148,453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공사 </a:t>
                      </a:r>
                      <a:r>
                        <a:rPr lang="ko-KR" altLang="en-US" dirty="0" err="1" smtClean="0"/>
                        <a:t>추진중</a:t>
                      </a:r>
                      <a:r>
                        <a:rPr lang="en-US" altLang="ko-KR" dirty="0" smtClean="0"/>
                        <a:t>(98%)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간선임도신설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난곡지구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L=0.42km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63,246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준공 완료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간선임도신설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산익지구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L=0.7km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133,930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공사 </a:t>
                      </a:r>
                      <a:r>
                        <a:rPr lang="ko-KR" altLang="en-US" dirty="0" err="1" smtClean="0"/>
                        <a:t>추진중</a:t>
                      </a:r>
                      <a:r>
                        <a:rPr lang="en-US" altLang="ko-KR" dirty="0" smtClean="0"/>
                        <a:t>(95%)</a:t>
                      </a:r>
                      <a:endParaRPr lang="ko-KR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작업임도시설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계룡지구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L=1km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125,690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굴진 완료</a:t>
                      </a:r>
                      <a:r>
                        <a:rPr lang="en-US" altLang="ko-KR" dirty="0" smtClean="0"/>
                        <a:t>(97%)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2976" y="188640"/>
            <a:ext cx="9144000" cy="687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8-4.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클러스터사업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건축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828-31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생산가공시설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(666.22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90600" lvl="1" indent="-533400"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1,238,990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준공일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민주지산자연휴양림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시설보수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20,000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변압기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밧데리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용두근린공원 경관시설 재생사업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660,000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막구조물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음악분수 시스템 교체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황간남성근린공원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조경시설 보강공사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367,970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공원시설 보완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삼정지구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산림휴양치유마을 조성사업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기본계획 및 실시설계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착수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총 사업기간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~ 2020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총사업비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169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260648"/>
            <a:ext cx="9144000" cy="1561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소나무재선충병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무인항공방제 홍보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마을방송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9067031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75939</TotalTime>
  <Words>266</Words>
  <Application>Microsoft Office PowerPoint</Application>
  <PresentationFormat>화면 슬라이드 쇼(4:3)</PresentationFormat>
  <Paragraphs>54</Paragraphs>
  <Slides>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5_Office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12049</cp:revision>
  <cp:lastPrinted>2019-07-24T06:59:22Z</cp:lastPrinted>
  <dcterms:modified xsi:type="dcterms:W3CDTF">2019-07-24T07:04:55Z</dcterms:modified>
</cp:coreProperties>
</file>