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2418" r:id="rId1"/>
  </p:sldMasterIdLst>
  <p:notesMasterIdLst>
    <p:notesMasterId r:id="rId5"/>
  </p:notesMasterIdLst>
  <p:handoutMasterIdLst>
    <p:handoutMasterId r:id="rId6"/>
  </p:handoutMasterIdLst>
  <p:sldIdLst>
    <p:sldId id="5961" r:id="rId2"/>
    <p:sldId id="5959" r:id="rId3"/>
    <p:sldId id="5962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23" autoAdjust="0"/>
    <p:restoredTop sz="86386" autoAdjust="0"/>
  </p:normalViewPr>
  <p:slideViewPr>
    <p:cSldViewPr>
      <p:cViewPr>
        <p:scale>
          <a:sx n="66" d="100"/>
          <a:sy n="66" d="100"/>
        </p:scale>
        <p:origin x="-1410" y="-10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t" anchorCtr="0" compatLnSpc="1">
            <a:prstTxWarp prst="textNoShape">
              <a:avLst/>
            </a:prstTxWarp>
          </a:bodyPr>
          <a:lstStyle>
            <a:lvl1pPr algn="l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t" anchorCtr="0" compatLnSpc="1">
            <a:prstTxWarp prst="textNoShape">
              <a:avLst/>
            </a:prstTxWarp>
          </a:bodyPr>
          <a:lstStyle>
            <a:lvl1pPr algn="r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b" anchorCtr="0" compatLnSpc="1">
            <a:prstTxWarp prst="textNoShape">
              <a:avLst/>
            </a:prstTxWarp>
          </a:bodyPr>
          <a:lstStyle>
            <a:lvl1pPr algn="l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4038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b" anchorCtr="0" compatLnSpc="1">
            <a:prstTxWarp prst="textNoShape">
              <a:avLst/>
            </a:prstTxWarp>
          </a:bodyPr>
          <a:lstStyle>
            <a:lvl1pPr algn="r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FDCBC09-5334-4861-B5E8-FFC10E61F1D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007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t" anchorCtr="0" compatLnSpc="1">
            <a:prstTxWarp prst="textNoShape">
              <a:avLst/>
            </a:prstTxWarp>
          </a:bodyPr>
          <a:lstStyle>
            <a:lvl1pPr algn="l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t" anchorCtr="0" compatLnSpc="1">
            <a:prstTxWarp prst="textNoShape">
              <a:avLst/>
            </a:prstTxWarp>
          </a:bodyPr>
          <a:lstStyle>
            <a:lvl1pPr algn="r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11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b" anchorCtr="0" compatLnSpc="1">
            <a:prstTxWarp prst="textNoShape">
              <a:avLst/>
            </a:prstTxWarp>
          </a:bodyPr>
          <a:lstStyle>
            <a:lvl1pPr algn="l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4038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4" tIns="45410" rIns="90844" bIns="45410" numCol="1" anchor="b" anchorCtr="0" compatLnSpc="1">
            <a:prstTxWarp prst="textNoShape">
              <a:avLst/>
            </a:prstTxWarp>
          </a:bodyPr>
          <a:lstStyle>
            <a:lvl1pPr algn="r" defTabSz="8809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F678742-8E6F-4349-8540-CCE494B4B8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38047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6038" y="9444039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18" tIns="45397" rIns="90818" bIns="45397" anchor="b"/>
          <a:lstStyle/>
          <a:p>
            <a:pPr algn="r" defTabSz="887346">
              <a:lnSpc>
                <a:spcPct val="150000"/>
              </a:lnSpc>
              <a:buClr>
                <a:srgbClr val="FFFF00"/>
              </a:buClr>
              <a:buSzPct val="60000"/>
            </a:pPr>
            <a:fld id="{B8CAEEA1-5701-4BFC-8508-60D520BB4DDB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734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09" tIns="45392" rIns="90809" bIns="45392"/>
          <a:lstStyle/>
          <a:p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36" tIns="45805" rIns="91636" bIns="45805" anchor="b"/>
          <a:lstStyle/>
          <a:p>
            <a:pPr algn="r" defTabSz="884238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4238"/>
              <a:t>2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9963" y="762000"/>
            <a:ext cx="4921250" cy="369093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893" tIns="45930" rIns="91893" bIns="45930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56038" y="9444038"/>
            <a:ext cx="29511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636" tIns="45805" rIns="91636" bIns="45805" anchor="b"/>
          <a:lstStyle/>
          <a:p>
            <a:pPr algn="r" defTabSz="884238"/>
            <a:fld id="{A334701D-39EC-4B7E-B61B-D57709E411C5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4238"/>
              <a:t>3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9963" y="762000"/>
            <a:ext cx="4921250" cy="369093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893" tIns="45930" rIns="91893" bIns="45930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E23CD-BAA0-4F60-B772-7644DBFBC435}" type="datetimeFigureOut">
              <a:rPr lang="ko-KR" altLang="en-US"/>
              <a:pPr>
                <a:defRPr/>
              </a:pPr>
              <a:t>2019-06-26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8B6D0-80DE-4B59-A628-B70756EC16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42FFB-8A55-4142-8894-EC293F98B8C3}" type="datetimeFigureOut">
              <a:rPr lang="ko-KR" altLang="en-US"/>
              <a:pPr>
                <a:defRPr/>
              </a:pPr>
              <a:t>2019-06-26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F556E-2A38-4C1D-BCFC-AB93777289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1440C-98B0-4337-9312-9E522CD83C6D}" type="datetimeFigureOut">
              <a:rPr lang="ko-KR" altLang="en-US"/>
              <a:pPr>
                <a:defRPr/>
              </a:pPr>
              <a:t>2019-06-26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9AD94-AEFE-4FFC-865A-1C8584C44A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6F673-6089-4ADA-8BE5-36F36C692A32}" type="datetimeFigureOut">
              <a:rPr lang="ko-KR" altLang="en-US"/>
              <a:pPr>
                <a:defRPr/>
              </a:pPr>
              <a:t>2019-06-26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BAFF3-F207-485B-8ACD-A903109720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3D4F3-FD37-41FB-86B4-1184CC393DEF}" type="datetimeFigureOut">
              <a:rPr lang="ko-KR" altLang="en-US"/>
              <a:pPr>
                <a:defRPr/>
              </a:pPr>
              <a:t>2019-06-26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5F921-62DB-4903-9944-36D5070C690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7D5F4-8CC5-4319-BB87-867AC455F216}" type="datetimeFigureOut">
              <a:rPr lang="ko-KR" altLang="en-US"/>
              <a:pPr>
                <a:defRPr/>
              </a:pPr>
              <a:t>2019-06-26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FE6DB-7867-44C0-A58D-D830DD36865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DED8D-C978-4BD4-8426-0195BE67221B}" type="datetimeFigureOut">
              <a:rPr lang="ko-KR" altLang="en-US"/>
              <a:pPr>
                <a:defRPr/>
              </a:pPr>
              <a:t>2019-06-26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3FEE7-9F27-4258-8B94-AE32B13C9A9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A8819-6C83-4AC5-819A-12CE90956AE7}" type="datetimeFigureOut">
              <a:rPr lang="ko-KR" altLang="en-US"/>
              <a:pPr>
                <a:defRPr/>
              </a:pPr>
              <a:t>2019-06-26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0EBD0-00A1-43E1-B17C-349D2C60B40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4AEBF-EAE1-4080-BEFB-3CB8DEB2D0C0}" type="datetimeFigureOut">
              <a:rPr lang="ko-KR" altLang="en-US"/>
              <a:pPr>
                <a:defRPr/>
              </a:pPr>
              <a:t>2019-06-26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72CFA-9104-4798-B3E0-D776CF1DDEA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833B-83CD-4CFD-B750-A8DE89126586}" type="datetimeFigureOut">
              <a:rPr lang="ko-KR" altLang="en-US"/>
              <a:pPr>
                <a:defRPr/>
              </a:pPr>
              <a:t>2019-06-26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79CB6-4D4F-4D6A-AC23-84E86D365AD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7CA30-4927-4502-B507-739A6D02658D}" type="datetimeFigureOut">
              <a:rPr lang="ko-KR" altLang="en-US"/>
              <a:pPr>
                <a:defRPr/>
              </a:pPr>
              <a:t>2019-06-26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C78C4-C4D4-4303-A7BC-315AAA2BCA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CFE9579-A8FF-4C91-AE29-6335BBFB0C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2225" r:id="rId1"/>
    <p:sldLayoutId id="2147602226" r:id="rId2"/>
    <p:sldLayoutId id="2147602227" r:id="rId3"/>
    <p:sldLayoutId id="2147602228" r:id="rId4"/>
    <p:sldLayoutId id="2147602229" r:id="rId5"/>
    <p:sldLayoutId id="2147602230" r:id="rId6"/>
    <p:sldLayoutId id="2147602231" r:id="rId7"/>
    <p:sldLayoutId id="2147602232" r:id="rId8"/>
    <p:sldLayoutId id="2147602233" r:id="rId9"/>
    <p:sldLayoutId id="2147602234" r:id="rId10"/>
    <p:sldLayoutId id="2147602235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27686"/>
            <a:ext cx="9144000" cy="6901561"/>
          </a:xfrm>
          <a:prstGeom prst="rect">
            <a:avLst/>
          </a:prstGeom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049734"/>
              </p:ext>
            </p:extLst>
          </p:nvPr>
        </p:nvGraphicFramePr>
        <p:xfrm>
          <a:off x="5951984" y="0"/>
          <a:ext cx="3192016" cy="777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2016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산림과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15973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8451" y="168620"/>
            <a:ext cx="9144000" cy="6520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1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364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</a:t>
            </a:r>
            <a:endParaRPr lang="ko-KR" altLang="en-US" dirty="0"/>
          </a:p>
        </p:txBody>
      </p:sp>
      <p:sp>
        <p:nvSpPr>
          <p:cNvPr id="2" name="직사각형 1"/>
          <p:cNvSpPr/>
          <p:nvPr/>
        </p:nvSpPr>
        <p:spPr>
          <a:xfrm>
            <a:off x="179512" y="324048"/>
            <a:ext cx="8784976" cy="6365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소나무재선충병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무인항공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무인헬기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방제 사업추진 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구촌리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5-1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번지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필지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48,937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129.9ha (1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43.3ha,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총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ts val="4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7-2. 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영동감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클러스터사업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건축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설계변경 집행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35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828-31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증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25,000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ts val="35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지붕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판넬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콘크리트 포장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알루미늄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몰딩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8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소형고압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블럭포장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조경석 쌓기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7-3.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귀산촌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주거지원 사업추진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~12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100,000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폐교활용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귀산촌인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리모델링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지원 등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7-4.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 산지활용 임대농장 사업추진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~12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200,000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국공유림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대부료 지원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위탁체결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산림조합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8451" y="168620"/>
            <a:ext cx="9144000" cy="6689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용두근린공원 경관시설 재생사업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660,000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음악분수 공법심의 개최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막구조물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음악분수시스템 교체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진입로 재포장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이수정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보수공사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준공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매천리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4-1 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35,294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변경사항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멍에 철거 및 신규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각관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설치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7-7.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민주지산 자연휴양림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숲속음악회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5(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15:00~ 21:00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약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민주지산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자연휴양림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악동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앞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무대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식전행사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힐링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숲속가요제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숲속음악회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※</a:t>
            </a:r>
            <a:r>
              <a:rPr lang="ko-KR" altLang="en-US" sz="24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r>
              <a:rPr lang="en-US" altLang="ko-KR" sz="24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소나무재선충병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무인항공방제 홍보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마을방송 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ts val="4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자연휴양림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숲속음악회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홍보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홈페이지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11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30000"/>
              </a:lnSpc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364251" y="3244334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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7813528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75810</TotalTime>
  <Words>227</Words>
  <Application>Microsoft Office PowerPoint</Application>
  <PresentationFormat>화면 슬라이드 쇼(4:3)</PresentationFormat>
  <Paragraphs>45</Paragraphs>
  <Slides>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5_Office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12033</cp:revision>
  <dcterms:modified xsi:type="dcterms:W3CDTF">2019-06-26T01:10:39Z</dcterms:modified>
</cp:coreProperties>
</file>