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2418" r:id="rId1"/>
  </p:sldMasterIdLst>
  <p:notesMasterIdLst>
    <p:notesMasterId r:id="rId6"/>
  </p:notesMasterIdLst>
  <p:handoutMasterIdLst>
    <p:handoutMasterId r:id="rId7"/>
  </p:handoutMasterIdLst>
  <p:sldIdLst>
    <p:sldId id="5960" r:id="rId2"/>
    <p:sldId id="5959" r:id="rId3"/>
    <p:sldId id="5961" r:id="rId4"/>
    <p:sldId id="5962" r:id="rId5"/>
  </p:sldIdLst>
  <p:sldSz cx="9144000" cy="6858000" type="screen4x3"/>
  <p:notesSz cx="6735763" cy="98663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31" autoAdjust="0"/>
    <p:restoredTop sz="99633" autoAdjust="0"/>
  </p:normalViewPr>
  <p:slideViewPr>
    <p:cSldViewPr>
      <p:cViewPr>
        <p:scale>
          <a:sx n="66" d="100"/>
          <a:sy n="66" d="100"/>
        </p:scale>
        <p:origin x="-1482" y="-10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>
            <a:lvl1pPr algn="l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571" y="0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>
            <a:lvl1pPr algn="r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652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b" anchorCtr="0" compatLnSpc="1">
            <a:prstTxWarp prst="textNoShape">
              <a:avLst/>
            </a:prstTxWarp>
          </a:bodyPr>
          <a:lstStyle>
            <a:lvl1pPr algn="l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b" anchorCtr="0" compatLnSpc="1">
            <a:prstTxWarp prst="textNoShape">
              <a:avLst/>
            </a:prstTxWarp>
          </a:bodyPr>
          <a:lstStyle>
            <a:lvl1pPr algn="r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FDCBC09-5334-4861-B5E8-FFC10E61F1D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0522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>
            <a:lvl1pPr algn="l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571" y="0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>
            <a:lvl1pPr algn="r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41363"/>
            <a:ext cx="4930775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51" y="4686538"/>
            <a:ext cx="4941863" cy="443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652"/>
            <a:ext cx="2920193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b" anchorCtr="0" compatLnSpc="1">
            <a:prstTxWarp prst="textNoShape">
              <a:avLst/>
            </a:prstTxWarp>
          </a:bodyPr>
          <a:lstStyle>
            <a:lvl1pPr algn="l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54" tIns="45015" rIns="90054" bIns="45015" numCol="1" anchor="b" anchorCtr="0" compatLnSpc="1">
            <a:prstTxWarp prst="textNoShape">
              <a:avLst/>
            </a:prstTxWarp>
          </a:bodyPr>
          <a:lstStyle>
            <a:lvl1pPr algn="r" defTabSz="87333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F678742-8E6F-4349-8540-CCE494B4B8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944913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35" tIns="45005" rIns="90035" bIns="45005" anchor="b"/>
          <a:lstStyle/>
          <a:p>
            <a:pPr algn="r" defTabSz="879693">
              <a:lnSpc>
                <a:spcPct val="150000"/>
              </a:lnSpc>
              <a:buClr>
                <a:srgbClr val="FFFF00"/>
              </a:buClr>
              <a:buSzPct val="60000"/>
            </a:pPr>
            <a:fld id="{B8CAEEA1-5701-4BFC-8508-60D520BB4DDB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693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5462" y="4686538"/>
            <a:ext cx="5384840" cy="4439132"/>
          </a:xfrm>
          <a:noFill/>
          <a:ln/>
        </p:spPr>
        <p:txBody>
          <a:bodyPr lIns="90026" tIns="45000" rIns="90026" bIns="45000"/>
          <a:lstStyle/>
          <a:p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9" tIns="45406" rIns="90839" bIns="45406" anchor="b"/>
          <a:lstStyle/>
          <a:p>
            <a:pPr algn="r" defTabSz="876545"/>
            <a:fld id="{A334701D-39EC-4B7E-B61B-D57709E411C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6545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55650"/>
            <a:ext cx="4884738" cy="366395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2238" y="4694418"/>
            <a:ext cx="4951288" cy="4417069"/>
          </a:xfrm>
          <a:noFill/>
          <a:ln/>
        </p:spPr>
        <p:txBody>
          <a:bodyPr lIns="91094" tIns="45530" rIns="91094" bIns="45530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9" tIns="45406" rIns="90839" bIns="45406" anchor="b"/>
          <a:lstStyle/>
          <a:p>
            <a:pPr algn="r" defTabSz="876545"/>
            <a:fld id="{A334701D-39EC-4B7E-B61B-D57709E411C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6545"/>
              <a:t>3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55650"/>
            <a:ext cx="4884738" cy="366395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2238" y="4694418"/>
            <a:ext cx="4951288" cy="4417069"/>
          </a:xfrm>
          <a:noFill/>
          <a:ln/>
        </p:spPr>
        <p:txBody>
          <a:bodyPr lIns="91094" tIns="45530" rIns="91094" bIns="45530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15571" y="9374652"/>
            <a:ext cx="2920192" cy="49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9" tIns="45406" rIns="90839" bIns="45406" anchor="b"/>
          <a:lstStyle/>
          <a:p>
            <a:pPr algn="r" defTabSz="876545"/>
            <a:fld id="{A334701D-39EC-4B7E-B61B-D57709E411C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6545"/>
              <a:t>4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55650"/>
            <a:ext cx="4884738" cy="366395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2238" y="4694418"/>
            <a:ext cx="4951288" cy="4417069"/>
          </a:xfrm>
          <a:noFill/>
          <a:ln/>
        </p:spPr>
        <p:txBody>
          <a:bodyPr lIns="91094" tIns="45530" rIns="91094" bIns="45530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E23CD-BAA0-4F60-B772-7644DBFBC435}" type="datetimeFigureOut">
              <a:rPr lang="ko-KR" altLang="en-US"/>
              <a:pPr>
                <a:defRPr/>
              </a:pPr>
              <a:t>2019-03-28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8B6D0-80DE-4B59-A628-B70756EC16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42FFB-8A55-4142-8894-EC293F98B8C3}" type="datetimeFigureOut">
              <a:rPr lang="ko-KR" altLang="en-US"/>
              <a:pPr>
                <a:defRPr/>
              </a:pPr>
              <a:t>2019-03-28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F556E-2A38-4C1D-BCFC-AB93777289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1440C-98B0-4337-9312-9E522CD83C6D}" type="datetimeFigureOut">
              <a:rPr lang="ko-KR" altLang="en-US"/>
              <a:pPr>
                <a:defRPr/>
              </a:pPr>
              <a:t>2019-03-28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9AD94-AEFE-4FFC-865A-1C8584C44A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6F673-6089-4ADA-8BE5-36F36C692A32}" type="datetimeFigureOut">
              <a:rPr lang="ko-KR" altLang="en-US"/>
              <a:pPr>
                <a:defRPr/>
              </a:pPr>
              <a:t>2019-03-28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BAFF3-F207-485B-8ACD-A903109720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3D4F3-FD37-41FB-86B4-1184CC393DEF}" type="datetimeFigureOut">
              <a:rPr lang="ko-KR" altLang="en-US"/>
              <a:pPr>
                <a:defRPr/>
              </a:pPr>
              <a:t>2019-03-28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5F921-62DB-4903-9944-36D5070C690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7D5F4-8CC5-4319-BB87-867AC455F216}" type="datetimeFigureOut">
              <a:rPr lang="ko-KR" altLang="en-US"/>
              <a:pPr>
                <a:defRPr/>
              </a:pPr>
              <a:t>2019-03-28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FE6DB-7867-44C0-A58D-D830DD36865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DED8D-C978-4BD4-8426-0195BE67221B}" type="datetimeFigureOut">
              <a:rPr lang="ko-KR" altLang="en-US"/>
              <a:pPr>
                <a:defRPr/>
              </a:pPr>
              <a:t>2019-03-28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3FEE7-9F27-4258-8B94-AE32B13C9A9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A8819-6C83-4AC5-819A-12CE90956AE7}" type="datetimeFigureOut">
              <a:rPr lang="ko-KR" altLang="en-US"/>
              <a:pPr>
                <a:defRPr/>
              </a:pPr>
              <a:t>2019-03-28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0EBD0-00A1-43E1-B17C-349D2C60B4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4AEBF-EAE1-4080-BEFB-3CB8DEB2D0C0}" type="datetimeFigureOut">
              <a:rPr lang="ko-KR" altLang="en-US"/>
              <a:pPr>
                <a:defRPr/>
              </a:pPr>
              <a:t>2019-03-28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72CFA-9104-4798-B3E0-D776CF1DDEA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833B-83CD-4CFD-B750-A8DE89126586}" type="datetimeFigureOut">
              <a:rPr lang="ko-KR" altLang="en-US"/>
              <a:pPr>
                <a:defRPr/>
              </a:pPr>
              <a:t>2019-03-28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79CB6-4D4F-4D6A-AC23-84E86D365AD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7CA30-4927-4502-B507-739A6D02658D}" type="datetimeFigureOut">
              <a:rPr lang="ko-KR" altLang="en-US"/>
              <a:pPr>
                <a:defRPr/>
              </a:pPr>
              <a:t>2019-03-28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C78C4-C4D4-4303-A7BC-315AAA2BCA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CFE9579-A8FF-4C91-AE29-6335BBFB0C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2225" r:id="rId1"/>
    <p:sldLayoutId id="2147602226" r:id="rId2"/>
    <p:sldLayoutId id="2147602227" r:id="rId3"/>
    <p:sldLayoutId id="2147602228" r:id="rId4"/>
    <p:sldLayoutId id="2147602229" r:id="rId5"/>
    <p:sldLayoutId id="2147602230" r:id="rId6"/>
    <p:sldLayoutId id="2147602231" r:id="rId7"/>
    <p:sldLayoutId id="2147602232" r:id="rId8"/>
    <p:sldLayoutId id="2147602233" r:id="rId9"/>
    <p:sldLayoutId id="2147602234" r:id="rId10"/>
    <p:sldLayoutId id="214760223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중요폴더\Desktop\4월 월간업무 사진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00811"/>
              </p:ext>
            </p:extLst>
          </p:nvPr>
        </p:nvGraphicFramePr>
        <p:xfrm>
          <a:off x="5951984" y="0"/>
          <a:ext cx="3192016" cy="777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2016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산림과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260648"/>
            <a:ext cx="9144000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회 식목일 행사 및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금강청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업무협약식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일시 및 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초강리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862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일원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식목일 행사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수변녹지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조성을 위한 업무협약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환경부장관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금강유역환경청장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충북도 정무부지사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lvl="1">
              <a:lnSpc>
                <a:spcPct val="130000"/>
              </a:lnSpc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유관기관 및 마을주민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협약서 서명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간선임도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신설 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대상지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산익리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12-1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필지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사업량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1.8km /437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작업임도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신설사업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계룡리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21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사업량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1km / 212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332656"/>
            <a:ext cx="9144000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숲길 및 등산로 정비사업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착수일로부터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85,000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지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용사면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법화리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용화면 자계리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9-5.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도마령광장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개선사업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착수일로부터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비 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67,000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편익시설 설치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9-6.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산림치유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두드림캠프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운영사업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9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33,000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30%,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70%)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민주지산 치유의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숲내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산림치유프로그램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운영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9-7.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산림치유지도사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운영사업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 ~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92,000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50/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15/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35)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산림치유지도사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인건비 및 운영경비 지원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57481829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260648"/>
            <a:ext cx="9144000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404664"/>
            <a:ext cx="9144000" cy="4811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9-8.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이수정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보수공사 착공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착공일로부터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61,000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데크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철거 및 재설치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식재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남성근린공원 조경시설 보강공사 실시설계용역 준공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과업기간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02.20(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03.31(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계약금액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28,850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실시설계용역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계약업체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서광기술단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봄철 산불예방 홍보 </a:t>
            </a:r>
            <a:r>
              <a:rPr lang="en-US" altLang="ko-KR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마을방송</a:t>
            </a: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97059987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75247</TotalTime>
  <Words>306</Words>
  <Application>Microsoft Office PowerPoint</Application>
  <PresentationFormat>화면 슬라이드 쇼(4:3)</PresentationFormat>
  <Paragraphs>39</Paragraphs>
  <Slides>4</Slides>
  <Notes>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5_Office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11997</cp:revision>
  <cp:lastPrinted>2019-03-27T02:23:29Z</cp:lastPrinted>
  <dcterms:modified xsi:type="dcterms:W3CDTF">2019-03-28T08:17:33Z</dcterms:modified>
</cp:coreProperties>
</file>