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6"/>
  </p:notesMasterIdLst>
  <p:handoutMasterIdLst>
    <p:handoutMasterId r:id="rId7"/>
  </p:handoutMasterIdLst>
  <p:sldIdLst>
    <p:sldId id="5960" r:id="rId2"/>
    <p:sldId id="5959" r:id="rId3"/>
    <p:sldId id="5961" r:id="rId4"/>
    <p:sldId id="5962" r:id="rId5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31" autoAdjust="0"/>
    <p:restoredTop sz="99633" autoAdjust="0"/>
  </p:normalViewPr>
  <p:slideViewPr>
    <p:cSldViewPr>
      <p:cViewPr>
        <p:scale>
          <a:sx n="66" d="100"/>
          <a:sy n="66" d="100"/>
        </p:scale>
        <p:origin x="-1482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0522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51" y="4686538"/>
            <a:ext cx="4941863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4491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35" tIns="45005" rIns="90035" bIns="45005" anchor="b"/>
          <a:lstStyle/>
          <a:p>
            <a:pPr algn="r" defTabSz="879693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9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26" tIns="45000" rIns="90026" bIns="45000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2019-03-28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4월 월간업무 사진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0811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회 식목일 행사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금강청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업무협약식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 및 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초강리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862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식목일 행사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수변녹지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조성을 위한 업무협약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환경부장관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금강유역환경청장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 정무부지사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lvl="1">
              <a:lnSpc>
                <a:spcPct val="130000"/>
              </a:lnSpc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유관기관 및 마을주민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협약서 서명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간선임도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신설 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산익리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12-1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1.8km /437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작업임도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신설사업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계룡리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1km / 212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숲길 및 등산로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착수일로부터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85,000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용사면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법화리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용화면 자계리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도마령광장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개선사업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착수일로부터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67,000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편익시설 설치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산림치유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두드림캠프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운영사업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9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33,000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30%,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70%)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민주지산 치유의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숲내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산림치유프로그램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산림치유지도사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운영사업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 ~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92,000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35)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산림치유지도사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인건비 및 운영경비 지원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748182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404664"/>
            <a:ext cx="9144000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이수정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보수공사 착공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착공일로부터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61,000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데크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철거 및 재설치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남성근린공원 조경시설 보강공사 실시설계용역 준공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과업기간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02.20(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03.31(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계약금액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28,850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실시설계용역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계약업체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서광기술단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산불예방 홍보 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마을방송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7059987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75247</TotalTime>
  <Words>306</Words>
  <Application>Microsoft Office PowerPoint</Application>
  <PresentationFormat>화면 슬라이드 쇼(4:3)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5_Office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11997</cp:revision>
  <cp:lastPrinted>2019-03-27T02:23:29Z</cp:lastPrinted>
  <dcterms:modified xsi:type="dcterms:W3CDTF">2019-03-28T08:17:33Z</dcterms:modified>
</cp:coreProperties>
</file>