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92418" r:id="rId1"/>
  </p:sldMasterIdLst>
  <p:notesMasterIdLst>
    <p:notesMasterId r:id="rId4"/>
  </p:notesMasterIdLst>
  <p:handoutMasterIdLst>
    <p:handoutMasterId r:id="rId5"/>
  </p:handoutMasterIdLst>
  <p:sldIdLst>
    <p:sldId id="5960" r:id="rId2"/>
    <p:sldId id="5959" r:id="rId3"/>
  </p:sldIdLst>
  <p:sldSz cx="9144000" cy="6858000" type="screen4x3"/>
  <p:notesSz cx="6735763" cy="9866313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23" autoAdjust="0"/>
    <p:restoredTop sz="86386" autoAdjust="0"/>
  </p:normalViewPr>
  <p:slideViewPr>
    <p:cSldViewPr>
      <p:cViewPr>
        <p:scale>
          <a:sx n="66" d="100"/>
          <a:sy n="66" d="100"/>
        </p:scale>
        <p:origin x="-1410" y="-10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0193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t" anchorCtr="0" compatLnSpc="1">
            <a:prstTxWarp prst="textNoShape">
              <a:avLst/>
            </a:prstTxWarp>
          </a:bodyPr>
          <a:lstStyle>
            <a:lvl1pPr algn="l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571" y="0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t" anchorCtr="0" compatLnSpc="1">
            <a:prstTxWarp prst="textNoShape">
              <a:avLst/>
            </a:prstTxWarp>
          </a:bodyPr>
          <a:lstStyle>
            <a:lvl1pPr algn="r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4652"/>
            <a:ext cx="2920193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b" anchorCtr="0" compatLnSpc="1">
            <a:prstTxWarp prst="textNoShape">
              <a:avLst/>
            </a:prstTxWarp>
          </a:bodyPr>
          <a:lstStyle>
            <a:lvl1pPr algn="l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571" y="9374652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b" anchorCtr="0" compatLnSpc="1">
            <a:prstTxWarp prst="textNoShape">
              <a:avLst/>
            </a:prstTxWarp>
          </a:bodyPr>
          <a:lstStyle>
            <a:lvl1pPr algn="r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FDCBC09-5334-4861-B5E8-FFC10E61F1D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2007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0193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t" anchorCtr="0" compatLnSpc="1">
            <a:prstTxWarp prst="textNoShape">
              <a:avLst/>
            </a:prstTxWarp>
          </a:bodyPr>
          <a:lstStyle>
            <a:lvl1pPr algn="l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571" y="0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t" anchorCtr="0" compatLnSpc="1">
            <a:prstTxWarp prst="textNoShape">
              <a:avLst/>
            </a:prstTxWarp>
          </a:bodyPr>
          <a:lstStyle>
            <a:lvl1pPr algn="r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8050" y="741363"/>
            <a:ext cx="4930775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51" y="4686538"/>
            <a:ext cx="4941863" cy="4439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4652"/>
            <a:ext cx="2920193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b" anchorCtr="0" compatLnSpc="1">
            <a:prstTxWarp prst="textNoShape">
              <a:avLst/>
            </a:prstTxWarp>
          </a:bodyPr>
          <a:lstStyle>
            <a:lvl1pPr algn="l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571" y="9374652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b" anchorCtr="0" compatLnSpc="1">
            <a:prstTxWarp prst="textNoShape">
              <a:avLst/>
            </a:prstTxWarp>
          </a:bodyPr>
          <a:lstStyle>
            <a:lvl1pPr algn="r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F678742-8E6F-4349-8540-CCE494B4B8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380476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15571" y="9374652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35" tIns="45005" rIns="90035" bIns="45005" anchor="b"/>
          <a:lstStyle/>
          <a:p>
            <a:pPr algn="r" defTabSz="879693">
              <a:lnSpc>
                <a:spcPct val="150000"/>
              </a:lnSpc>
              <a:buClr>
                <a:srgbClr val="FFFF00"/>
              </a:buClr>
              <a:buSzPct val="60000"/>
            </a:pPr>
            <a:fld id="{B8CAEEA1-5701-4BFC-8508-60D520BB4DDB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693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5462" y="4686538"/>
            <a:ext cx="5384840" cy="4439132"/>
          </a:xfrm>
          <a:noFill/>
          <a:ln/>
        </p:spPr>
        <p:txBody>
          <a:bodyPr lIns="90026" tIns="45000" rIns="90026" bIns="45000"/>
          <a:lstStyle/>
          <a:p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36607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15571" y="9374652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9" tIns="45406" rIns="90839" bIns="45406" anchor="b"/>
          <a:lstStyle/>
          <a:p>
            <a:pPr algn="r" defTabSz="876545"/>
            <a:fld id="{A334701D-39EC-4B7E-B61B-D57709E411C5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6545"/>
              <a:t>2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755650"/>
            <a:ext cx="4884738" cy="366395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2238" y="4694418"/>
            <a:ext cx="4951288" cy="4417069"/>
          </a:xfrm>
          <a:noFill/>
          <a:ln/>
        </p:spPr>
        <p:txBody>
          <a:bodyPr lIns="91094" tIns="45530" rIns="91094" bIns="45530"/>
          <a:lstStyle/>
          <a:p>
            <a:pPr eaLnBrk="1" hangingPunct="1"/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3106740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E23CD-BAA0-4F60-B772-7644DBFBC435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8B6D0-80DE-4B59-A628-B70756EC165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42FFB-8A55-4142-8894-EC293F98B8C3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F556E-2A38-4C1D-BCFC-AB937772898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1440C-98B0-4337-9312-9E522CD83C6D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9AD94-AEFE-4FFC-865A-1C8584C44A9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6F673-6089-4ADA-8BE5-36F36C692A32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BAFF3-F207-485B-8ACD-A903109720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3D4F3-FD37-41FB-86B4-1184CC393DEF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5F921-62DB-4903-9944-36D5070C690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7D5F4-8CC5-4319-BB87-867AC455F216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FE6DB-7867-44C0-A58D-D830DD36865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DED8D-C978-4BD4-8426-0195BE67221B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3FEE7-9F27-4258-8B94-AE32B13C9A9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A8819-6C83-4AC5-819A-12CE90956AE7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0EBD0-00A1-43E1-B17C-349D2C60B40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4AEBF-EAE1-4080-BEFB-3CB8DEB2D0C0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72CFA-9104-4798-B3E0-D776CF1DDEA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A833B-83CD-4CFD-B750-A8DE89126586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79CB6-4D4F-4D6A-AC23-84E86D365AD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7CA30-4927-4502-B507-739A6D02658D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C78C4-C4D4-4303-A7BC-315AAA2BCA7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CFE9579-A8FF-4C91-AE29-6335BBFB0CB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02225" r:id="rId1"/>
    <p:sldLayoutId id="2147602226" r:id="rId2"/>
    <p:sldLayoutId id="2147602227" r:id="rId3"/>
    <p:sldLayoutId id="2147602228" r:id="rId4"/>
    <p:sldLayoutId id="2147602229" r:id="rId5"/>
    <p:sldLayoutId id="2147602230" r:id="rId6"/>
    <p:sldLayoutId id="2147602231" r:id="rId7"/>
    <p:sldLayoutId id="2147602232" r:id="rId8"/>
    <p:sldLayoutId id="2147602233" r:id="rId9"/>
    <p:sldLayoutId id="2147602234" r:id="rId10"/>
    <p:sldLayoutId id="2147602235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82" y="18863"/>
            <a:ext cx="9106367" cy="683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6026473"/>
              </p:ext>
            </p:extLst>
          </p:nvPr>
        </p:nvGraphicFramePr>
        <p:xfrm>
          <a:off x="5951984" y="0"/>
          <a:ext cx="3192016" cy="777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2016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산림과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57" marB="45757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35496" y="360040"/>
            <a:ext cx="9144000" cy="5949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4-1</a:t>
            </a:r>
            <a:r>
              <a:rPr lang="en-US" altLang="ko-KR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  2020</a:t>
            </a:r>
            <a:r>
              <a:rPr lang="ko-KR" altLang="en-US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영동곶감축제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2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)~1.5.(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(3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영동하상주차장 일원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2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영동곶감 등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우수농특산물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판매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체험프로그램 운영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2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12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4-2.  </a:t>
            </a:r>
            <a:r>
              <a:rPr lang="en-US" altLang="ko-KR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7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영동햇곶감</a:t>
            </a:r>
            <a:r>
              <a:rPr lang="ko-KR" altLang="en-US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대도시 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판매행사</a:t>
            </a: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차</a:t>
            </a: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2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)~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1.11.(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서울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용산역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8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개농가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2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영동햇곶감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판매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홍보 및 이벤트 행사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12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4-3. 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년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차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소나무재선충병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항공예찰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방제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2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양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심천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학산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/ 300ha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2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소나무재선충병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발생지 인접지역 정밀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예찰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2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12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4-4.  </a:t>
            </a:r>
            <a:r>
              <a:rPr lang="ko-KR" altLang="en-US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도시림 등 조성 관리 계획 수립 용역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2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65,000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2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도시림 등의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조성 관리 계획 용역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식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2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4364251" y="324433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/>
              <a:t></a:t>
            </a:r>
            <a:endParaRPr lang="ko-KR" altLang="en-US" dirty="0"/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accent1"/>
          </a:solidFill>
          <a:miter lim="800000"/>
          <a:headEnd/>
          <a:tailEnd/>
        </a:ln>
      </a:spPr>
      <a:bodyPr wrap="none" lIns="92075" tIns="46038" rIns="92075" bIns="46038"/>
      <a:lstStyle>
        <a:defPPr marL="914400" indent="-457200" fontAlgn="auto">
          <a:lnSpc>
            <a:spcPct val="120000"/>
          </a:lnSpc>
          <a:spcBef>
            <a:spcPct val="20000"/>
          </a:spcBef>
          <a:spcAft>
            <a:spcPts val="0"/>
          </a:spcAft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kern="0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75771</TotalTime>
  <Words>134</Words>
  <Application>Microsoft Office PowerPoint</Application>
  <PresentationFormat>화면 슬라이드 쇼(4:3)</PresentationFormat>
  <Paragraphs>22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5_Office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12045</cp:revision>
  <cp:lastPrinted>2019-12-26T08:46:29Z</cp:lastPrinted>
  <dcterms:modified xsi:type="dcterms:W3CDTF">2020-01-30T00:57:50Z</dcterms:modified>
</cp:coreProperties>
</file>