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4"/>
  </p:notesMasterIdLst>
  <p:handoutMasterIdLst>
    <p:handoutMasterId r:id="rId5"/>
  </p:handoutMasterIdLst>
  <p:sldIdLst>
    <p:sldId id="5960" r:id="rId2"/>
    <p:sldId id="5959" r:id="rId3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3" autoAdjust="0"/>
    <p:restoredTop sz="86386" autoAdjust="0"/>
  </p:normalViewPr>
  <p:slideViewPr>
    <p:cSldViewPr>
      <p:cViewPr>
        <p:scale>
          <a:sx n="66" d="100"/>
          <a:sy n="66" d="100"/>
        </p:scale>
        <p:origin x="-1410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35" tIns="45005" rIns="90035" bIns="45005" anchor="b"/>
          <a:lstStyle/>
          <a:p>
            <a:pPr algn="r" defTabSz="879693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9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26" tIns="45000" rIns="90026" bIns="45000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60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10674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" y="18863"/>
            <a:ext cx="9106367" cy="683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026473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5496" y="36004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 2020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영동곶감축제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)~1.5.(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영동하상주차장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영동곶감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우수농특산물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판매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체험프로그램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영동햇곶감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대도시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판매행사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용산역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개농가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영동햇곶감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판매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홍보 및 이벤트 행사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12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항공예찰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방제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/ 300ha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발생지 인접지역 정밀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도시림 등 조성 관리 계획 수립 용역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65,000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도시림 등의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조성 관리 계획 용역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75771</TotalTime>
  <Words>134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5_Office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12045</cp:revision>
  <cp:lastPrinted>2019-12-26T08:46:29Z</cp:lastPrinted>
  <dcterms:modified xsi:type="dcterms:W3CDTF">2020-01-30T00:57:50Z</dcterms:modified>
</cp:coreProperties>
</file>