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92418" r:id="rId1"/>
  </p:sldMasterIdLst>
  <p:notesMasterIdLst>
    <p:notesMasterId r:id="rId5"/>
  </p:notesMasterIdLst>
  <p:handoutMasterIdLst>
    <p:handoutMasterId r:id="rId6"/>
  </p:handoutMasterIdLst>
  <p:sldIdLst>
    <p:sldId id="5960" r:id="rId2"/>
    <p:sldId id="5959" r:id="rId3"/>
    <p:sldId id="5961" r:id="rId4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36"/>
    <a:srgbClr val="0000FF"/>
    <a:srgbClr val="05AB0D"/>
    <a:srgbClr val="FFFF00"/>
    <a:srgbClr val="0000CC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86386" autoAdjust="0"/>
  </p:normalViewPr>
  <p:slideViewPr>
    <p:cSldViewPr>
      <p:cViewPr>
        <p:scale>
          <a:sx n="75" d="100"/>
          <a:sy n="75" d="100"/>
        </p:scale>
        <p:origin x="-1140" y="-81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7" tIns="45012" rIns="90047" bIns="45012" numCol="1" anchor="t" anchorCtr="0" compatLnSpc="1">
            <a:prstTxWarp prst="textNoShape">
              <a:avLst/>
            </a:prstTxWarp>
          </a:bodyPr>
          <a:lstStyle>
            <a:lvl1pPr algn="l" defTabSz="87326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71" y="1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7" tIns="45012" rIns="90047" bIns="45012" numCol="1" anchor="t" anchorCtr="0" compatLnSpc="1">
            <a:prstTxWarp prst="textNoShape">
              <a:avLst/>
            </a:prstTxWarp>
          </a:bodyPr>
          <a:lstStyle>
            <a:lvl1pPr algn="r" defTabSz="87326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4653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7" tIns="45012" rIns="90047" bIns="45012" numCol="1" anchor="b" anchorCtr="0" compatLnSpc="1">
            <a:prstTxWarp prst="textNoShape">
              <a:avLst/>
            </a:prstTxWarp>
          </a:bodyPr>
          <a:lstStyle>
            <a:lvl1pPr algn="l" defTabSz="87326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71" y="9374653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7" tIns="45012" rIns="90047" bIns="45012" numCol="1" anchor="b" anchorCtr="0" compatLnSpc="1">
            <a:prstTxWarp prst="textNoShape">
              <a:avLst/>
            </a:prstTxWarp>
          </a:bodyPr>
          <a:lstStyle>
            <a:lvl1pPr algn="r" defTabSz="87326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FFDCBC09-5334-4861-B5E8-FFC10E61F1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00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7" tIns="45012" rIns="90047" bIns="45012" numCol="1" anchor="t" anchorCtr="0" compatLnSpc="1">
            <a:prstTxWarp prst="textNoShape">
              <a:avLst/>
            </a:prstTxWarp>
          </a:bodyPr>
          <a:lstStyle>
            <a:lvl1pPr algn="l" defTabSz="87326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571" y="1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7" tIns="45012" rIns="90047" bIns="45012" numCol="1" anchor="t" anchorCtr="0" compatLnSpc="1">
            <a:prstTxWarp prst="textNoShape">
              <a:avLst/>
            </a:prstTxWarp>
          </a:bodyPr>
          <a:lstStyle>
            <a:lvl1pPr algn="r" defTabSz="87326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52" y="4686538"/>
            <a:ext cx="4941863" cy="443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7" tIns="45012" rIns="90047" bIns="45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4653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7" tIns="45012" rIns="90047" bIns="45012" numCol="1" anchor="b" anchorCtr="0" compatLnSpc="1">
            <a:prstTxWarp prst="textNoShape">
              <a:avLst/>
            </a:prstTxWarp>
          </a:bodyPr>
          <a:lstStyle>
            <a:lvl1pPr algn="l" defTabSz="87326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571" y="9374653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7" tIns="45012" rIns="90047" bIns="45012" numCol="1" anchor="b" anchorCtr="0" compatLnSpc="1">
            <a:prstTxWarp prst="textNoShape">
              <a:avLst/>
            </a:prstTxWarp>
          </a:bodyPr>
          <a:lstStyle>
            <a:lvl1pPr algn="r" defTabSz="87326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F678742-8E6F-4349-8540-CCE494B4B8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80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15571" y="9374653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8" tIns="45002" rIns="90028" bIns="45002" anchor="b"/>
          <a:lstStyle/>
          <a:p>
            <a:pPr algn="r" defTabSz="879626">
              <a:lnSpc>
                <a:spcPct val="150000"/>
              </a:lnSpc>
              <a:buClr>
                <a:srgbClr val="FFFF00"/>
              </a:buClr>
              <a:buSzPct val="60000"/>
            </a:pPr>
            <a:fld id="{B8CAEEA1-5701-4BFC-8508-60D520BB4DDB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79626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62" y="4686538"/>
            <a:ext cx="5384840" cy="4439132"/>
          </a:xfrm>
          <a:noFill/>
          <a:ln/>
        </p:spPr>
        <p:txBody>
          <a:bodyPr lIns="90019" tIns="44997" rIns="90019" bIns="44997"/>
          <a:lstStyle/>
          <a:p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15571" y="9374653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2" tIns="45403" rIns="90832" bIns="45403" anchor="b"/>
          <a:lstStyle/>
          <a:p>
            <a:pPr algn="r" defTabSz="876479"/>
            <a:fld id="{A334701D-39EC-4B7E-B61B-D57709E411C5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76479"/>
              <a:t>2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5650"/>
            <a:ext cx="4884738" cy="36639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38" y="4694419"/>
            <a:ext cx="4951288" cy="4417069"/>
          </a:xfrm>
          <a:noFill/>
          <a:ln/>
        </p:spPr>
        <p:txBody>
          <a:bodyPr lIns="91088" tIns="45526" rIns="91088" bIns="45526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15571" y="9374653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2" tIns="45403" rIns="90832" bIns="45403" anchor="b"/>
          <a:lstStyle/>
          <a:p>
            <a:pPr algn="r" defTabSz="876479"/>
            <a:fld id="{A334701D-39EC-4B7E-B61B-D57709E411C5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76479"/>
              <a:t>3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5650"/>
            <a:ext cx="4884738" cy="36639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38" y="4694419"/>
            <a:ext cx="4951288" cy="4417069"/>
          </a:xfrm>
          <a:noFill/>
          <a:ln/>
        </p:spPr>
        <p:txBody>
          <a:bodyPr lIns="91088" tIns="45526" rIns="91088" bIns="45526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23CD-BAA0-4F60-B772-7644DBFBC435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B6D0-80DE-4B59-A628-B70756EC16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2FFB-8A55-4142-8894-EC293F98B8C3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556E-2A38-4C1D-BCFC-AB93777289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440C-98B0-4337-9312-9E522CD83C6D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AD94-AEFE-4FFC-865A-1C8584C44A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F673-6089-4ADA-8BE5-36F36C692A32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AFF3-F207-485B-8ACD-A903109720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D4F3-FD37-41FB-86B4-1184CC393DEF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F921-62DB-4903-9944-36D5070C69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D5F4-8CC5-4319-BB87-867AC455F216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E6DB-7867-44C0-A58D-D830DD3686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ED8D-C978-4BD4-8426-0195BE67221B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FEE7-9F27-4258-8B94-AE32B13C9A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8819-6C83-4AC5-819A-12CE90956AE7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EBD0-00A1-43E1-B17C-349D2C60B4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AEBF-EAE1-4080-BEFB-3CB8DEB2D0C0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2CFA-9104-4798-B3E0-D776CF1DDE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833B-83CD-4CFD-B750-A8DE89126586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9CB6-4D4F-4D6A-AC23-84E86D365A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CA30-4927-4502-B507-739A6D02658D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78C4-C4D4-4303-A7BC-315AAA2BCA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CFE9579-A8FF-4C91-AE29-6335BBFB0C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02225" r:id="rId1"/>
    <p:sldLayoutId id="2147602226" r:id="rId2"/>
    <p:sldLayoutId id="2147602227" r:id="rId3"/>
    <p:sldLayoutId id="2147602228" r:id="rId4"/>
    <p:sldLayoutId id="2147602229" r:id="rId5"/>
    <p:sldLayoutId id="2147602230" r:id="rId6"/>
    <p:sldLayoutId id="2147602231" r:id="rId7"/>
    <p:sldLayoutId id="2147602232" r:id="rId8"/>
    <p:sldLayoutId id="2147602233" r:id="rId9"/>
    <p:sldLayoutId id="2147602234" r:id="rId10"/>
    <p:sldLayoutId id="214760223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00729"/>
              </p:ext>
            </p:extLst>
          </p:nvPr>
        </p:nvGraphicFramePr>
        <p:xfrm>
          <a:off x="5796136" y="0"/>
          <a:ext cx="3192016" cy="77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산림과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08520" y="116632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8-1.  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해빙기 산지전용 인허가지 일제점검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3.2.~ 3.31.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설계리 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2-1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191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3,751,491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㎡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토사유출 붕괴 여부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 사전재해방지 점검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11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8-2.  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봄철 </a:t>
            </a:r>
            <a:r>
              <a:rPr lang="ko-KR" altLang="en-US" sz="27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경제수</a:t>
            </a:r>
            <a:r>
              <a:rPr lang="ko-KR" altLang="en-US" sz="27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조림사업 </a:t>
            </a: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차분</a:t>
            </a:r>
            <a:r>
              <a:rPr lang="en-US" altLang="ko-KR" sz="27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</a:t>
            </a:r>
            <a:r>
              <a:rPr lang="ko-KR" altLang="en-US" sz="27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진</a:t>
            </a:r>
            <a:endParaRPr lang="en-US" altLang="ko-KR" sz="27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가곡리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4-3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필지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50ha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상수리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만본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11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8-3.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산불소화시설 설치사업 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3. 2. ~ 3. 31.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용화면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조동리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민주지산 자연휴양림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기계실 설치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11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8-4.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영동감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클러스터  홍보전광판 설치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3.16.~4.15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282-31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동 측면 및 후면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</a:t>
            </a:r>
            <a:endParaRPr lang="ko-KR" alt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-39688" y="16324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8-5.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임산물 보조사업 교부신청 및 교부결정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2. 27. ~ 3. 5.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신청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/ 3. 9. ~ 3. 13.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결정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임산물 가공지원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1,444,514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천원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1,346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7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11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8-6.  </a:t>
            </a:r>
            <a:r>
              <a:rPr lang="ko-KR" altLang="en-US" sz="27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도마령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7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힐링타운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숲길조성사업 실시설계 용역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용화면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조동리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도마령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매천리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힐링타운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구간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94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착수일로부터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endParaRPr lang="en-US" altLang="ko-KR" sz="27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11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8-7.  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용두공원 경관시설 재생사업 추진</a:t>
            </a:r>
            <a:endParaRPr lang="en-US" altLang="ko-KR" sz="27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영도읍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용두공원로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309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막구조물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철거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(608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30000"/>
              </a:lnSpc>
              <a:tabLst>
                <a:tab pos="4953000" algn="l"/>
              </a:tabLst>
            </a:pPr>
            <a:endParaRPr lang="en-US" altLang="ko-KR" sz="11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8-8.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구촌문화공원 조성사업 추진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구촌리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172-4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 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496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공원구역 정리 및 배관매설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845863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</a:spPr>
      <a:bodyPr wrap="none" lIns="92075" tIns="46038" rIns="92075" bIns="46038"/>
      <a:lstStyle>
        <a:defPPr marL="914400" indent="-457200" fontAlgn="auto">
          <a:lnSpc>
            <a:spcPct val="120000"/>
          </a:lnSpc>
          <a:spcBef>
            <a:spcPct val="20000"/>
          </a:spcBef>
          <a:spcAft>
            <a:spcPts val="0"/>
          </a:spcAft>
          <a:buClr>
            <a:srgbClr val="FFFFFF"/>
          </a:buClr>
          <a:buFont typeface="Wingdings" pitchFamily="2" charset="2"/>
          <a:buNone/>
          <a:tabLst>
            <a:tab pos="4953000" algn="l"/>
          </a:tabLst>
          <a:defRPr sz="300" b="1" kern="0" dirty="0">
            <a:solidFill>
              <a:srgbClr val="FFFFFF"/>
            </a:solidFill>
            <a:latin typeface="굴림" pitchFamily="50" charset="-127"/>
            <a:ea typeface="굴림" pitchFamily="50" charset="-127"/>
            <a:sym typeface="Symbol" pitchFamily="18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76332</TotalTime>
  <Words>230</Words>
  <Application>Microsoft Office PowerPoint</Application>
  <PresentationFormat>화면 슬라이드 쇼(4:3)</PresentationFormat>
  <Paragraphs>37</Paragraphs>
  <Slides>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5_Office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12104</cp:revision>
  <cp:lastPrinted>2020-02-26T08:54:14Z</cp:lastPrinted>
  <dcterms:modified xsi:type="dcterms:W3CDTF">2020-02-26T09:01:41Z</dcterms:modified>
</cp:coreProperties>
</file>