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9"/>
  </p:notesMasterIdLst>
  <p:sldIdLst>
    <p:sldId id="256" r:id="rId4"/>
    <p:sldId id="257" r:id="rId5"/>
    <p:sldId id="258" r:id="rId6"/>
    <p:sldId id="268" r:id="rId7"/>
    <p:sldId id="263" r:id="rId8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6B4B-D98A-42C7-A27A-609893A63B2F}" type="datetimeFigureOut">
              <a:rPr lang="ko-KR" altLang="en-US" smtClean="0"/>
              <a:pPr/>
              <a:t>2015-12-30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9307-986D-4BE1-AB37-C006588B74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6727" y="9444039"/>
            <a:ext cx="2948888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/>
              <a:buNone/>
            </a:pPr>
            <a:fld id="{E2CAECB7-59CD-4B28-A2FE-F999B675D9FE}" type="slidenum">
              <a:rPr kumimoji="1"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kumimoji="1"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466" y="4721225"/>
            <a:ext cx="544068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02BA-E121-479A-8D1D-97053C92DF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E9E5-CC5F-480C-8814-37216526E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23B2-C02A-4E0D-B973-8C54299976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D696-C057-4F0A-A21C-AF5C1F552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6FD4-FADD-4B19-8CC0-8F273E65CA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48B-0E63-4C22-A1E7-FBC5CC67D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E6DA-642D-4407-9586-5EDD14DBC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46B6-551D-4022-8730-93B080597B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DC83-D33D-4468-99DD-8F8F1F870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D6C0-43DA-46AA-9C17-55EFEC975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757D-41BA-4D11-87EB-D10587942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8F2-C949-41DC-B3F4-3C75FD113BE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7127-E16F-42B8-8B3A-1B8F02A0809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3EEE-037C-404E-990E-ECBEE36681E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126-1292-441D-94CE-7C845907236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B950-7FEA-485B-8F7C-6581A650491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6A55-51FA-4699-BBCB-AE7D62C4C97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5EC4-8F41-428B-8C0A-847B8542AEAF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596-2CFF-4941-A4E4-0D84AE7868A9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0547-0B16-4162-B440-5F951D1AECD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98F0-624E-459B-BCE7-43AE8427FFE5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71DD-D787-4807-B8F6-63917F7E2FD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2015-12-30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2015-12-30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2015-12-30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63D8-0C5B-4611-88F3-F00C765788E0}" type="datetimeFigureOut">
              <a:rPr lang="ko-KR" altLang="en-US" smtClean="0"/>
              <a:pPr/>
              <a:t>2015-12-30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B4FB7ACF-9309-47AE-BB5E-49EC12C14F9C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11F9D-0575-47E1-81D7-C4E74CBB65D3}" type="slidenum">
              <a:rPr kumimoji="1" lang="en-US" altLang="ko-KR">
                <a:solidFill>
                  <a:prstClr val="black">
                    <a:tint val="75000"/>
                  </a:prstClr>
                </a:solidFill>
                <a:ea typeface="HY견고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kumimoji="1"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1"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설 교 통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501008"/>
            <a:ext cx="8712200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도로변 버스 교통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방해목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전정 작업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1. 3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3. 31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도로변 버스 교통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방해목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방해목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소유주 및 관리부서에서 전정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077" name="직사각형 7"/>
          <p:cNvSpPr>
            <a:spLocks noChangeArrowheads="1"/>
          </p:cNvSpPr>
          <p:nvPr/>
        </p:nvSpPr>
        <p:spPr bwMode="auto">
          <a:xfrm>
            <a:off x="107504" y="188641"/>
            <a:ext cx="8569896" cy="33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6-1. 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 보안등 설치 대상지 조사     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1. 3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1.31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관내일원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여개소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 설치대상지 파악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101" name="직사각형 7"/>
          <p:cNvSpPr>
            <a:spLocks noChangeArrowheads="1"/>
          </p:cNvSpPr>
          <p:nvPr/>
        </p:nvSpPr>
        <p:spPr bwMode="auto">
          <a:xfrm>
            <a:off x="0" y="404664"/>
            <a:ext cx="9036496" cy="448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6-3.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자동차관련 과태료 사전통지 및 부과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고지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주정차위반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정기검사지연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보험미가입자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납부기간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1. 15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1.  31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※12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부과실적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사전통지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자진납부서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20%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감경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: 257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월위반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불법주정차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132,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검사지연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58,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보험미가입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67)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부과고지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123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(10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위반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불법주정차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31,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검사지연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42,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보험미가입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50)</a:t>
            </a:r>
            <a:endParaRPr kumimoji="1"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2852936"/>
            <a:ext cx="871220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동절기 공사정지 및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계속사업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현장 안전점검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1. 3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공사정지 현장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오정도로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확포장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공사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계속사업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현장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탑선도로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확포장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공사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검 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도로팀장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공사정지 및 계속 사업 현장 안전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077" name="직사각형 7"/>
          <p:cNvSpPr>
            <a:spLocks noChangeArrowheads="1"/>
          </p:cNvSpPr>
          <p:nvPr/>
        </p:nvSpPr>
        <p:spPr bwMode="auto">
          <a:xfrm>
            <a:off x="107504" y="188641"/>
            <a:ext cx="8569896" cy="33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도로유지관리 사업 현지 조사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1. 3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1.31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군도 및 농어촌도로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과속방지턱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낙석위험지구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재포장대상지 일제조사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116633"/>
            <a:ext cx="8783638" cy="309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24" name="직사각형 7"/>
          <p:cNvSpPr>
            <a:spLocks noChangeArrowheads="1"/>
          </p:cNvSpPr>
          <p:nvPr/>
        </p:nvSpPr>
        <p:spPr bwMode="auto">
          <a:xfrm>
            <a:off x="179512" y="260649"/>
            <a:ext cx="8569325" cy="282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6-6. 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농업생산기반시설정비사업 대상지 조사     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1.1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농업생산기반시설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사업대상지 현지 조사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0825" y="2996952"/>
            <a:ext cx="886460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291</Words>
  <Application>Microsoft Office PowerPoint</Application>
  <PresentationFormat>화면 슬라이드 쇼(4:3)</PresentationFormat>
  <Paragraphs>39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Office 테마</vt:lpstr>
      <vt:lpstr>2_조화</vt:lpstr>
      <vt:lpstr>1_Office 테마</vt:lpstr>
      <vt:lpstr>슬라이드 1</vt:lpstr>
      <vt:lpstr>슬라이드 2</vt:lpstr>
      <vt:lpstr>슬라이드 3</vt:lpstr>
      <vt:lpstr>슬라이드 4</vt:lpstr>
      <vt:lpstr>슬라이드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66</cp:revision>
  <dcterms:created xsi:type="dcterms:W3CDTF">2015-07-30T06:34:38Z</dcterms:created>
  <dcterms:modified xsi:type="dcterms:W3CDTF">2015-12-30T09:01:13Z</dcterms:modified>
</cp:coreProperties>
</file>