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sldIdLst>
    <p:sldId id="256" r:id="rId4"/>
    <p:sldId id="257" r:id="rId5"/>
    <p:sldId id="258" r:id="rId6"/>
    <p:sldId id="268" r:id="rId7"/>
    <p:sldId id="263" r:id="rId8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200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도로변 버스 교통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방해목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전정 작업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3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도로변 버스 교통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방해목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방해목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소유주 및 관리부서에서 전정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33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보안등 설치 대상지 조사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3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설치대상지 파악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0" y="404664"/>
            <a:ext cx="9036496" cy="448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1.  31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부과실적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자진납부서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20%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257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132,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58,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67)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123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위반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31,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42,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50)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852936"/>
            <a:ext cx="87122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동절기 공사정지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 안전점검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3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공사정지 현장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오정도로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확포장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계속사업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탑선도로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확포장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공사정지 및 계속 사업 현장 안전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33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도로유지관리 사업 현지 조사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3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군도 및 농어촌도로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과속방지턱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낙석위험지구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재포장대상지 일제조사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116633"/>
            <a:ext cx="8783638" cy="309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260649"/>
            <a:ext cx="8569325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6-6.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농업생산기반시설정비사업 대상지 조사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1.1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농업생산기반시설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사업대상지 현지 조사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2996952"/>
            <a:ext cx="88646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291</Words>
  <Application>Microsoft Office PowerPoint</Application>
  <PresentationFormat>화면 슬라이드 쇼(4:3)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66</cp:revision>
  <dcterms:created xsi:type="dcterms:W3CDTF">2015-07-30T06:34:38Z</dcterms:created>
  <dcterms:modified xsi:type="dcterms:W3CDTF">2015-12-30T09:01:13Z</dcterms:modified>
</cp:coreProperties>
</file>