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92" r:id="rId4"/>
    <p:sldId id="257" r:id="rId5"/>
    <p:sldId id="296" r:id="rId6"/>
    <p:sldId id="295" r:id="rId7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52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8525" y="9444043"/>
            <a:ext cx="2950264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2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949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46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0694" y="285728"/>
          <a:ext cx="347662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453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0" y="0"/>
            <a:ext cx="9036496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1/4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서면심의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39242" y="2044611"/>
            <a:ext cx="899725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일반택시기사 긴급고용안정지원금 지급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일반택시회사 운수종사자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14,500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만원 일시 지급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39242" y="3327425"/>
            <a:ext cx="895801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안전속도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5030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시설개선사업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집행 및 홍보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도심부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일원 </a:t>
            </a:r>
            <a:endParaRPr lang="en-US" altLang="ko-KR" sz="2400" b="1" kern="0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속도제한 표지판 신규설치 및 교체 약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50,000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내       용 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속도제한 표지판 설치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(73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및 노면 표시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(A=64</a:t>
            </a:r>
            <a:r>
              <a:rPr lang="en-US" altLang="ko-KR" sz="2400" b="1" kern="0" spc="-150" dirty="0">
                <a:latin typeface="HY신명조" panose="02030600000101010101" pitchFamily="18" charset="-127"/>
                <a:ea typeface="HY신명조" panose="02030600000101010101" pitchFamily="18" charset="-127"/>
              </a:rPr>
              <a:t>㎡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기존 표지판 철거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안전속도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5030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홍보물 제작 및 주민홍보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7"/>
          <p:cNvSpPr>
            <a:spLocks noChangeArrowheads="1"/>
          </p:cNvSpPr>
          <p:nvPr/>
        </p:nvSpPr>
        <p:spPr bwMode="auto">
          <a:xfrm>
            <a:off x="36098" y="-24"/>
            <a:ext cx="9036496" cy="152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0" y="214290"/>
            <a:ext cx="9036496" cy="250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노인보호구역 지정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  <a:sym typeface="Symbol" pitchFamily="18" charset="2"/>
              </a:rPr>
              <a:t>・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고시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마포리 경로당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노인보호구역 지정 </a:t>
            </a:r>
            <a:r>
              <a:rPr lang="ko-KR" altLang="en-US" sz="2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・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고시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77638" y="2021705"/>
            <a:ext cx="9030866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황간초등학교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신호기 설치사업 집행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황간초등학교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/360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77638" y="3678269"/>
            <a:ext cx="9030866" cy="120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농업생산기반시설 정비사업 위탁사업비 지급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비탄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산이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밭기반정비사업외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/6,028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 위탁사업비지급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77638" y="4869160"/>
            <a:ext cx="9030866" cy="120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어미실 저수지 물고기 폐사 손해배상 청구에 따른 소송수행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2021.2.5 (15:30)/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청주지방법원영동지원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 변론진행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718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492896"/>
            <a:ext cx="915580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4624"/>
            <a:ext cx="883684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¼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농업용 저수지 안전점검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에미실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저수지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농어촌공사충북지역본부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저수지 안전점검 및 상태평가 등급 산정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46075" y="61192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3416" y="1886088"/>
            <a:ext cx="8927976" cy="1182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latinLnBrk="0"/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농촌생활권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활성화계획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착수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농촌협약 세부계획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완료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957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271</Words>
  <Application>Microsoft Office PowerPoint</Application>
  <PresentationFormat>화면 슬라이드 쇼(4:3)</PresentationFormat>
  <Paragraphs>39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</vt:i4>
      </vt:variant>
    </vt:vector>
  </HeadingPairs>
  <TitlesOfParts>
    <vt:vector size="19" baseType="lpstr">
      <vt:lpstr>HY견고딕</vt:lpstr>
      <vt:lpstr>HY신명조</vt:lpstr>
      <vt:lpstr>HY헤드라인M</vt:lpstr>
      <vt:lpstr>Monotype Sorts</vt:lpstr>
      <vt:lpstr>굴림</vt:lpstr>
      <vt:lpstr>굴림체</vt:lpstr>
      <vt:lpstr>나눔고딕</vt:lpstr>
      <vt:lpstr>맑은 고딕</vt:lpstr>
      <vt:lpstr>Arial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112</cp:revision>
  <cp:lastPrinted>2020-01-30T06:46:39Z</cp:lastPrinted>
  <dcterms:created xsi:type="dcterms:W3CDTF">2015-07-30T06:34:38Z</dcterms:created>
  <dcterms:modified xsi:type="dcterms:W3CDTF">2021-01-26T23:58:14Z</dcterms:modified>
</cp:coreProperties>
</file>