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257" r:id="rId5"/>
    <p:sldId id="312" r:id="rId6"/>
    <p:sldId id="311" r:id="rId7"/>
    <p:sldId id="309" r:id="rId8"/>
    <p:sldId id="314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8" d="100"/>
          <a:sy n="78" d="100"/>
        </p:scale>
        <p:origin x="7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08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080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매숙2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52120" y="4005064"/>
          <a:ext cx="3491880" cy="90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9087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90826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32656"/>
            <a:ext cx="885831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3/4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42844" y="3286126"/>
            <a:ext cx="9010712" cy="22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용암회전교차로 가로등 설치공사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회전교차로 전기공사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40,228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디자인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등기구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가로등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251520" y="188640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고령운전자 운전면허 반납 지원사업 신청 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신청기간 및 장소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부터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영동군청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신청대상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운전면허를 반납한 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세 이상의 영동군민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지원금액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영동사랑상품권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10~30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65375" y="2564904"/>
            <a:ext cx="8643937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공영주차장 조성사업 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계산동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공영주차장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       액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31912" y="4869160"/>
            <a:ext cx="8643937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소화전 주변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주정차금지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노면표시 설치공사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소화전 주변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5m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경계석 세척 및 특수도료 도포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내 주요소화전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/488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92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201374" y="240499"/>
            <a:ext cx="8858312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황간삼거리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IC)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회전교차로설치공사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656-6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회전교차로 설치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7"/>
          <p:cNvSpPr>
            <a:spLocks noChangeArrowheads="1"/>
          </p:cNvSpPr>
          <p:nvPr/>
        </p:nvSpPr>
        <p:spPr bwMode="auto">
          <a:xfrm>
            <a:off x="201374" y="2453753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봉곡교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보수공사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봉곡리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756-1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교면 방수 및 포장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250192" y="4686001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날근이다리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내진보강공사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고당리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91-4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교량 받침교체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03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92896"/>
            <a:ext cx="915580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00563"/>
            <a:ext cx="8543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1807" y="2224236"/>
            <a:ext cx="9144000" cy="185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11-10. 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농업생산기반시설 정비사업 대상지 선정 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한발대비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가뭄대비  및 수리시설 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보수사업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사업대상지 선정 제출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11-9. 2/4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농업용 저수지 안전점검</a:t>
            </a:r>
            <a:endParaRPr lang="en-US" altLang="ko-KR" sz="2400" b="1" kern="0" spc="7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에미실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저수지외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 행 처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  충북지역본부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저수지 안전점검 및 상태평가 등급 산정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50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36464" y="2384143"/>
            <a:ext cx="864076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188640"/>
            <a:ext cx="8607362" cy="18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1912" y="341040"/>
            <a:ext cx="8607362" cy="18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84312" y="493440"/>
            <a:ext cx="8607362" cy="18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13501" y="396162"/>
            <a:ext cx="7848736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 사업 추진</a:t>
            </a:r>
            <a:endParaRPr lang="ko-KR" altLang="en-US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kern="0" spc="-150" dirty="0" smtClean="0">
                <a:latin typeface="HY헤드라인M" pitchFamily="18" charset="-127"/>
                <a:ea typeface="HY헤드라인M" pitchFamily="18" charset="-127"/>
              </a:rPr>
              <a:t>농촌중심지활성화 사업</a:t>
            </a:r>
            <a:endParaRPr lang="en-US" altLang="ko-KR" sz="26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6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6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kern="0" spc="-150" dirty="0" err="1" smtClean="0">
                <a:latin typeface="HY헤드라인M" pitchFamily="18" charset="-127"/>
                <a:ea typeface="HY헤드라인M" pitchFamily="18" charset="-127"/>
              </a:rPr>
              <a:t>신활력</a:t>
            </a:r>
            <a:r>
              <a:rPr lang="ko-KR" altLang="en-US" sz="2600" b="1" kern="0" spc="-150" dirty="0" smtClean="0">
                <a:latin typeface="HY헤드라인M" pitchFamily="18" charset="-127"/>
                <a:ea typeface="HY헤드라인M" pitchFamily="18" charset="-127"/>
              </a:rPr>
              <a:t> 플러스사업 </a:t>
            </a:r>
            <a:endParaRPr lang="en-US" altLang="ko-KR" sz="26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6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6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6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98450" y="485775"/>
            <a:ext cx="878363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43774" y="4655541"/>
            <a:ext cx="8783638" cy="179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1043608" y="4663594"/>
          <a:ext cx="727280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7712"/>
                <a:gridCol w="1996837"/>
                <a:gridCol w="2328259"/>
              </a:tblGrid>
              <a:tr h="34122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800" dirty="0" err="1" smtClean="0"/>
                        <a:t>지구명</a:t>
                      </a:r>
                      <a:endParaRPr lang="ko-KR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800" dirty="0" smtClean="0"/>
                        <a:t>사업기간 </a:t>
                      </a:r>
                      <a:endParaRPr lang="ko-KR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800" dirty="0" smtClean="0"/>
                        <a:t>추진내용</a:t>
                      </a:r>
                      <a:endParaRPr lang="ko-KR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마산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법화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서곡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우매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회포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~ 2021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기본 및 시행계획 수립 도 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평전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개춘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철동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고당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~ 2019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인수인계 완료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spc="-150" dirty="0" err="1" smtClean="0">
                          <a:solidFill>
                            <a:schemeClr val="tx1"/>
                          </a:solidFill>
                        </a:rPr>
                        <a:t>산뜰애</a:t>
                      </a:r>
                      <a:r>
                        <a:rPr lang="en-US" altLang="ko-KR" sz="1200" b="1" spc="-150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ko-KR" altLang="en-US" sz="1200" b="1" spc="-150" dirty="0" err="1" smtClean="0">
                          <a:solidFill>
                            <a:schemeClr val="tx1"/>
                          </a:solidFill>
                        </a:rPr>
                        <a:t>죽산</a:t>
                      </a:r>
                      <a:r>
                        <a:rPr lang="en-US" altLang="ko-KR" sz="1200" b="1" spc="-150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ko-KR" altLang="en-US" sz="1200" b="1" spc="-150" dirty="0" err="1" smtClean="0">
                          <a:solidFill>
                            <a:schemeClr val="tx1"/>
                          </a:solidFill>
                        </a:rPr>
                        <a:t>내룡</a:t>
                      </a:r>
                      <a:r>
                        <a:rPr lang="en-US" altLang="ko-KR" sz="1200" b="1" spc="-15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ko-KR" sz="1200" b="1" spc="-15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ko-KR" altLang="en-US" sz="1200" b="1" spc="-150" dirty="0" err="1" smtClean="0">
                          <a:solidFill>
                            <a:schemeClr val="tx1"/>
                          </a:solidFill>
                        </a:rPr>
                        <a:t>신항</a:t>
                      </a:r>
                      <a:r>
                        <a:rPr lang="en-US" altLang="ko-KR" sz="1200" b="1" spc="-150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ko-KR" altLang="en-US" sz="1200" b="1" spc="-150" dirty="0" err="1" smtClean="0">
                          <a:solidFill>
                            <a:schemeClr val="tx1"/>
                          </a:solidFill>
                        </a:rPr>
                        <a:t>압치</a:t>
                      </a:r>
                      <a:endParaRPr lang="ko-KR" altLang="en-US" sz="1200" b="1" spc="-1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~ 2020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세부공종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공사 추진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613501" y="3975308"/>
            <a:ext cx="7848736" cy="59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kern="0" spc="-100" dirty="0" err="1" smtClean="0">
                <a:latin typeface="HY헤드라인M" pitchFamily="18" charset="-127"/>
                <a:ea typeface="HY헤드라인M" pitchFamily="18" charset="-127"/>
              </a:rPr>
              <a:t>마을만들기사업</a:t>
            </a:r>
            <a:r>
              <a:rPr lang="ko-KR" altLang="en-US" sz="26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600" b="1" kern="0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1043608" y="1515618"/>
          <a:ext cx="730039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160241"/>
                <a:gridCol w="2331844"/>
              </a:tblGrid>
              <a:tr h="3634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지구명</a:t>
                      </a:r>
                      <a:r>
                        <a:rPr lang="ko-KR" altLang="en-US" sz="1600" dirty="0" smtClean="0"/>
                        <a:t> </a:t>
                      </a:r>
                      <a:endParaRPr lang="ko-KR" alt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사업기간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추진내용</a:t>
                      </a:r>
                      <a:endParaRPr lang="ko-KR" altLang="en-US" sz="1800" dirty="0"/>
                    </a:p>
                  </a:txBody>
                  <a:tcPr/>
                </a:tc>
              </a:tr>
              <a:tr h="2514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, </a:t>
                      </a:r>
                      <a:r>
                        <a:rPr lang="ko-KR" altLang="en-US" sz="1200" b="1" dirty="0" err="1" smtClean="0"/>
                        <a:t>용산면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2014</a:t>
                      </a:r>
                      <a:r>
                        <a:rPr lang="ko-KR" altLang="en-US" sz="1200" dirty="0" smtClean="0"/>
                        <a:t>년 </a:t>
                      </a:r>
                      <a:r>
                        <a:rPr lang="en-US" altLang="ko-KR" sz="1200" dirty="0" smtClean="0"/>
                        <a:t>~ 2020</a:t>
                      </a:r>
                      <a:r>
                        <a:rPr lang="ko-KR" altLang="en-US" sz="1200" dirty="0" smtClean="0"/>
                        <a:t>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세부공종</a:t>
                      </a:r>
                      <a:r>
                        <a:rPr lang="ko-KR" altLang="en-US" sz="1200" dirty="0" smtClean="0"/>
                        <a:t> 마무리 공사 추진</a:t>
                      </a:r>
                      <a:endParaRPr lang="ko-KR" altLang="en-US" sz="1200" dirty="0"/>
                    </a:p>
                  </a:txBody>
                  <a:tcPr/>
                </a:tc>
              </a:tr>
              <a:tr h="2406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/>
                        <a:t>매곡</a:t>
                      </a:r>
                      <a:r>
                        <a:rPr lang="en-US" altLang="ko-KR" sz="1200" b="1" dirty="0" smtClean="0"/>
                        <a:t>, </a:t>
                      </a:r>
                      <a:r>
                        <a:rPr lang="ko-KR" altLang="en-US" sz="1200" b="1" dirty="0" smtClean="0"/>
                        <a:t>용화</a:t>
                      </a:r>
                      <a:r>
                        <a:rPr lang="en-US" altLang="ko-KR" sz="1200" b="1" dirty="0" smtClean="0"/>
                        <a:t>, </a:t>
                      </a:r>
                      <a:r>
                        <a:rPr lang="ko-KR" altLang="en-US" sz="1200" b="1" dirty="0" err="1" smtClean="0"/>
                        <a:t>양강</a:t>
                      </a:r>
                      <a:r>
                        <a:rPr lang="en-US" altLang="ko-KR" sz="1200" b="1" dirty="0" smtClean="0"/>
                        <a:t>, </a:t>
                      </a:r>
                      <a:r>
                        <a:rPr lang="ko-KR" altLang="en-US" sz="1200" b="1" dirty="0" err="1" smtClean="0"/>
                        <a:t>양산면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2017</a:t>
                      </a:r>
                      <a:r>
                        <a:rPr lang="ko-KR" altLang="en-US" sz="1200" dirty="0" smtClean="0"/>
                        <a:t>년 </a:t>
                      </a:r>
                      <a:r>
                        <a:rPr lang="en-US" altLang="ko-KR" sz="1200" dirty="0" smtClean="0"/>
                        <a:t>~ 2022</a:t>
                      </a:r>
                      <a:r>
                        <a:rPr lang="ko-KR" altLang="en-US" sz="1200" dirty="0" smtClean="0"/>
                        <a:t>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시행계획 수립 중</a:t>
                      </a:r>
                      <a:endParaRPr lang="ko-KR" altLang="en-US" sz="1200" dirty="0"/>
                    </a:p>
                  </a:txBody>
                  <a:tcPr/>
                </a:tc>
              </a:tr>
              <a:tr h="2365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/>
                        <a:t>황간면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2019</a:t>
                      </a:r>
                      <a:r>
                        <a:rPr lang="ko-KR" altLang="en-US" sz="1200" dirty="0" smtClean="0"/>
                        <a:t>년 </a:t>
                      </a:r>
                      <a:r>
                        <a:rPr lang="en-US" altLang="ko-KR" sz="1200" dirty="0" smtClean="0"/>
                        <a:t>~ 2023</a:t>
                      </a:r>
                      <a:r>
                        <a:rPr lang="ko-KR" altLang="en-US" sz="1200" dirty="0" smtClean="0"/>
                        <a:t>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기본계획 수립 중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1043606" y="3303540"/>
          <a:ext cx="7300398" cy="674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/>
                <a:gridCol w="2088232"/>
                <a:gridCol w="2331844"/>
              </a:tblGrid>
              <a:tr h="3357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         </a:t>
                      </a:r>
                      <a:r>
                        <a:rPr lang="ko-KR" altLang="en-US" sz="1800" dirty="0" err="1" smtClean="0"/>
                        <a:t>지구명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사업기간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추진내용</a:t>
                      </a:r>
                      <a:endParaRPr lang="ko-KR" altLang="en-US" sz="1800" dirty="0"/>
                    </a:p>
                  </a:txBody>
                  <a:tcPr/>
                </a:tc>
              </a:tr>
              <a:tr h="3083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영동군 일원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2018</a:t>
                      </a:r>
                      <a:r>
                        <a:rPr lang="ko-KR" altLang="en-US" sz="1200" dirty="0" smtClean="0"/>
                        <a:t>년 </a:t>
                      </a:r>
                      <a:r>
                        <a:rPr lang="en-US" altLang="ko-KR" sz="1200" dirty="0" smtClean="0"/>
                        <a:t>~ 2021</a:t>
                      </a:r>
                      <a:r>
                        <a:rPr lang="ko-KR" altLang="en-US" sz="1200" dirty="0" smtClean="0"/>
                        <a:t>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시행계획 </a:t>
                      </a:r>
                      <a:r>
                        <a:rPr lang="ko-KR" altLang="en-US" sz="1200" dirty="0" err="1" smtClean="0"/>
                        <a:t>수립중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8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397</Words>
  <Application>Microsoft Office PowerPoint</Application>
  <PresentationFormat>화면 슬라이드 쇼(4:3)</PresentationFormat>
  <Paragraphs>80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223</cp:revision>
  <dcterms:created xsi:type="dcterms:W3CDTF">2015-07-30T06:34:38Z</dcterms:created>
  <dcterms:modified xsi:type="dcterms:W3CDTF">2020-06-25T22:59:01Z</dcterms:modified>
</cp:coreProperties>
</file>