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1"/>
  </p:notesMasterIdLst>
  <p:sldIdLst>
    <p:sldId id="256" r:id="rId4"/>
    <p:sldId id="257" r:id="rId5"/>
    <p:sldId id="258" r:id="rId6"/>
    <p:sldId id="267" r:id="rId7"/>
    <p:sldId id="265" r:id="rId8"/>
    <p:sldId id="266" r:id="rId9"/>
    <p:sldId id="263" r:id="rId10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56B4B-D98A-42C7-A27A-609893A63B2F}" type="datetimeFigureOut">
              <a:rPr lang="ko-KR" altLang="en-US" smtClean="0"/>
              <a:pPr/>
              <a:t>2015-10-29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9307-986D-4BE1-AB37-C006588B74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56727" y="9444039"/>
            <a:ext cx="2948888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/>
              <a:buNone/>
            </a:pPr>
            <a:fld id="{E2CAECB7-59CD-4B28-A2FE-F999B675D9FE}" type="slidenum">
              <a:rPr kumimoji="1"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kumimoji="1"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466" y="4721225"/>
            <a:ext cx="544068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902BA-E121-479A-8D1D-97053C92DF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E9E5-CC5F-480C-8814-37216526E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23B2-C02A-4E0D-B973-8C54299976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D696-C057-4F0A-A21C-AF5C1F552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6FD4-FADD-4B19-8CC0-8F273E65CA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48B-0E63-4C22-A1E7-FBC5CC67D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E6DA-642D-4407-9586-5EDD14DBCC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46B6-551D-4022-8730-93B080597B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DC83-D33D-4468-99DD-8F8F1F870F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D6C0-43DA-46AA-9C17-55EFEC975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757D-41BA-4D11-87EB-D10587942A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98F2-C949-41DC-B3F4-3C75FD113BE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7127-E16F-42B8-8B3A-1B8F02A0809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3EEE-037C-404E-990E-ECBEE36681E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126-1292-441D-94CE-7C845907236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B950-7FEA-485B-8F7C-6581A650491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6A55-51FA-4699-BBCB-AE7D62C4C97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5EC4-8F41-428B-8C0A-847B8542AEAF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6596-2CFF-4941-A4E4-0D84AE7868A9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0547-0B16-4162-B440-5F951D1AECD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98F0-624E-459B-BCE7-43AE8427FFE5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71DD-D787-4807-B8F6-63917F7E2FD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2015-10-29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2015-10-29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2015-10-29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2015-10-29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2015-10-29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2015-10-29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63D8-0C5B-4611-88F3-F00C765788E0}" type="datetimeFigureOut">
              <a:rPr lang="ko-KR" altLang="en-US" smtClean="0"/>
              <a:pPr/>
              <a:t>2015-10-29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B4FB7ACF-9309-47AE-BB5E-49EC12C14F9C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11F9D-0575-47E1-81D7-C4E74CBB65D3}" type="slidenum">
              <a:rPr kumimoji="1" lang="en-US" altLang="ko-KR">
                <a:solidFill>
                  <a:prstClr val="black">
                    <a:tint val="75000"/>
                  </a:prstClr>
                </a:solidFill>
                <a:ea typeface="HY견고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kumimoji="1"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1"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설 교 통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140968"/>
            <a:ext cx="8712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건설기계관리 정보시스템 일제 정비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건설기계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431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굴삭기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166,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지게차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188,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77)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건설기계 등록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말소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사업자 관리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건설기계 동원지정현황 자료 정비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077" name="직사각형 7"/>
          <p:cNvSpPr>
            <a:spLocks noChangeArrowheads="1"/>
          </p:cNvSpPr>
          <p:nvPr/>
        </p:nvSpPr>
        <p:spPr bwMode="auto">
          <a:xfrm>
            <a:off x="107504" y="188641"/>
            <a:ext cx="8569896" cy="282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접도구역 관리대장 및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안내표지판 정비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 9. </a:t>
            </a:r>
            <a:r>
              <a:rPr lang="en-US" altLang="ko-KR" sz="2400" dirty="0" smtClean="0"/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20. (12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국도 및 지방도 접도구역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접도구역내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기존 건축물 멸실 여부 확인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접도구역 안내표지판 문구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법조항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정비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3140969"/>
            <a:ext cx="8783637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10-4. MG </a:t>
            </a:r>
            <a:r>
              <a:rPr kumimoji="1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</a:t>
            </a:r>
            <a:r>
              <a:rPr kumimoji="1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웨딩홀</a:t>
            </a:r>
            <a:r>
              <a:rPr kumimoji="1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주차장 정비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사업량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주차장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(A=937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50,000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주차장 재포장 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도색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101" name="직사각형 7"/>
          <p:cNvSpPr>
            <a:spLocks noChangeArrowheads="1"/>
          </p:cNvSpPr>
          <p:nvPr/>
        </p:nvSpPr>
        <p:spPr bwMode="auto">
          <a:xfrm>
            <a:off x="0" y="0"/>
            <a:ext cx="9036496" cy="3379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10-3.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농어촌버스 행선지 안내 전광판 설치      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사업량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농어촌버스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사업비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93,720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행선지 안내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LED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전광판 설치    </a:t>
            </a:r>
            <a:endParaRPr kumimoji="1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kumimoji="1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404664"/>
            <a:ext cx="8783637" cy="645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 smtClean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자동차관련 과태료 사전통지 및 부과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고지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주정차위반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정기검사지연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보험미가입자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납부기간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15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11. 30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※9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부과실적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사전통지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자진납부서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20%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감경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: 263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(9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월위반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불법주정차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113,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검사지연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82,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보험미가입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68)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부과고지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133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위반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불법주정차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56,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검사지연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37,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보험미가입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40)</a:t>
            </a:r>
            <a:endParaRPr kumimoji="1"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80404" y="332656"/>
            <a:ext cx="8928100" cy="328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10-6. 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군도 확</a:t>
            </a:r>
            <a:r>
              <a:rPr kumimoji="1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포장사업 추진</a:t>
            </a:r>
            <a:endParaRPr kumimoji="1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50825" y="899536"/>
          <a:ext cx="8641656" cy="236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606"/>
                <a:gridCol w="3137537"/>
                <a:gridCol w="936104"/>
                <a:gridCol w="1008112"/>
                <a:gridCol w="1944216"/>
                <a:gridCol w="720081"/>
              </a:tblGrid>
              <a:tr h="48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구  분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     업     명 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사업량</a:t>
                      </a:r>
                      <a:endParaRPr kumimoji="1" lang="ko-KR" altLang="en-US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(km)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백만원</a:t>
                      </a: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내       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비 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280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r>
                        <a:rPr kumimoji="1" lang="ko-KR" alt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건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5.7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8,400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618976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Y헤드라인M" pitchFamily="18" charset="-127"/>
                        </a:rPr>
                        <a:t>군  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주곡</a:t>
                      </a:r>
                      <a:r>
                        <a:rPr kumimoji="1" lang="en-US" altLang="ko-KR" sz="14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~</a:t>
                      </a:r>
                      <a:r>
                        <a:rPr kumimoji="1" lang="ko-KR" altLang="en-US" sz="14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임계간</a:t>
                      </a:r>
                      <a:r>
                        <a:rPr kumimoji="1" lang="en-US" altLang="ko-KR" sz="14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(2</a:t>
                      </a:r>
                      <a:r>
                        <a:rPr kumimoji="1" lang="ko-KR" altLang="en-US" sz="14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공구</a:t>
                      </a:r>
                      <a:r>
                        <a:rPr kumimoji="1" lang="en-US" altLang="ko-KR" sz="14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)</a:t>
                      </a:r>
                      <a:r>
                        <a:rPr kumimoji="1" lang="ko-KR" altLang="en-US" sz="14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도로 </a:t>
                      </a:r>
                      <a:r>
                        <a:rPr kumimoji="1" lang="ko-KR" altLang="en-US" sz="1400" b="1" u="none" strike="noStrike" cap="none" spc="-50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확포장공사</a:t>
                      </a:r>
                      <a:endParaRPr kumimoji="1" lang="en-US" altLang="ko-KR" sz="1400" b="1" i="0" u="none" strike="noStrike" cap="none" spc="-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1.1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1,100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상수관로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 매설</a:t>
                      </a:r>
                      <a:endParaRPr kumimoji="1" lang="en-US" altLang="ko-KR" sz="12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노상정리 및 배수공 시공</a:t>
                      </a:r>
                      <a:endParaRPr kumimoji="1" lang="en-US" altLang="ko-KR" sz="12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+mn-ea"/>
                        <a:ea typeface="+mn-ea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28003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율리</a:t>
                      </a: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-</a:t>
                      </a: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한석간도로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확포장공사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1.3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1,500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포장공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및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부대공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17344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지내</a:t>
                      </a: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-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심천간</a:t>
                      </a: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(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구강</a:t>
                      </a: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)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도로 </a:t>
                      </a: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확포장공사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1.2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3,300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배수공 및 </a:t>
                      </a:r>
                      <a:r>
                        <a:rPr kumimoji="1" lang="ko-KR" altLang="en-US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포장공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1335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노근</a:t>
                      </a: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-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우천간</a:t>
                      </a: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도로 </a:t>
                      </a: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확포장공사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2.1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2,500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구조물공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및 배수공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180404" y="3717032"/>
            <a:ext cx="89281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10-7. 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도로유지보수 및 교량가설 사업추진</a:t>
            </a:r>
            <a:endParaRPr kumimoji="1"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251520" y="4293096"/>
          <a:ext cx="8640962" cy="2102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855"/>
                <a:gridCol w="3096344"/>
                <a:gridCol w="1034802"/>
                <a:gridCol w="1053430"/>
                <a:gridCol w="2015531"/>
              </a:tblGrid>
              <a:tr h="48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 업     명 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/>
                </a:tc>
              </a:tr>
              <a:tr h="3083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2,000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28003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Y헤드라인M" pitchFamily="18" charset="-127"/>
                        </a:rPr>
                        <a:t>군  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도로유지보수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400" b="1" i="0" u="none" strike="noStrike" dirty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식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300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Y헤드라인M" pitchFamily="18" charset="-127"/>
                        </a:rPr>
                        <a:t>수시 설계 후 준공</a:t>
                      </a:r>
                    </a:p>
                  </a:txBody>
                  <a:tcPr marL="93600" marR="93600" marT="46800" marB="46800" anchor="ctr" horzOverflow="overflow"/>
                </a:tc>
              </a:tr>
              <a:tr h="36004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물한도로</a:t>
                      </a:r>
                      <a:r>
                        <a:rPr lang="ko-KR" alt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 선형개량 및 가변주차장설치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400" b="1" i="0" u="none" strike="noStrike" dirty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식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500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Y헤드라인M" pitchFamily="18" charset="-127"/>
                        </a:rPr>
                        <a:t>보상 및 착공</a:t>
                      </a:r>
                    </a:p>
                  </a:txBody>
                  <a:tcPr marL="93600" marR="93600" marT="46800" marB="46800" anchor="ctr" horzOverflow="overflow"/>
                </a:tc>
              </a:tr>
              <a:tr h="192758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latin typeface="+mn-lt"/>
                          <a:ea typeface="HY헤드라인M" pitchFamily="18" charset="-127"/>
                        </a:rPr>
                        <a:t>교 량</a:t>
                      </a:r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남전교재가설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0.5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1,000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Y헤드라인M" pitchFamily="18" charset="-127"/>
                        </a:rPr>
                        <a:t>인허가 및 보상협의</a:t>
                      </a:r>
                    </a:p>
                  </a:txBody>
                  <a:tcPr marL="93600" marR="93600" marT="46800" marB="46800" anchor="ctr" horzOverflow="overflow"/>
                </a:tc>
              </a:tr>
              <a:tr h="19275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영동</a:t>
                      </a:r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교 아치조형물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식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200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Y헤드라인M" pitchFamily="18" charset="-127"/>
                        </a:rPr>
                        <a:t>실시설계</a:t>
                      </a:r>
                    </a:p>
                  </a:txBody>
                  <a:tcPr marL="93600" marR="93600" marT="46800" marB="46800" anchor="ctr"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58750" y="356809"/>
            <a:ext cx="8928100" cy="2856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10-8</a:t>
            </a: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농어촌도로 확</a:t>
            </a:r>
            <a:r>
              <a:rPr kumimoji="1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포장사업 추진</a:t>
            </a: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50825" y="936888"/>
          <a:ext cx="8640963" cy="5342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807"/>
                <a:gridCol w="2304256"/>
                <a:gridCol w="1008112"/>
                <a:gridCol w="1152128"/>
                <a:gridCol w="2232248"/>
                <a:gridCol w="935412"/>
              </a:tblGrid>
              <a:tr h="5743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구  분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     업     명 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사업량</a:t>
                      </a:r>
                      <a:endParaRPr kumimoji="1" lang="ko-KR" altLang="en-US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(km)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백만원</a:t>
                      </a: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내       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비  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4006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계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11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건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6.85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11,600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rowSpan="1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농어촌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도 </a:t>
                      </a: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로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err="1">
                          <a:latin typeface="+mn-lt"/>
                        </a:rPr>
                        <a:t>웅북도로확포장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1.4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2,200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노상 및 배수공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err="1">
                          <a:latin typeface="+mn-lt"/>
                        </a:rPr>
                        <a:t>대해도로확포장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(2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공구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)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0.95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1,500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사업집행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err="1">
                          <a:latin typeface="+mn-lt"/>
                        </a:rPr>
                        <a:t>내룡도로확포장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0.3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500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보상추진 및 시공측량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err="1">
                          <a:latin typeface="+mn-lt"/>
                        </a:rPr>
                        <a:t>금정도로확포장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0.1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200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부대공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err="1">
                          <a:latin typeface="+mn-lt"/>
                        </a:rPr>
                        <a:t>서송원진입도로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(2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공구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)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0.2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800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토공 및 </a:t>
                      </a: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구조물공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err="1">
                          <a:latin typeface="+mn-lt"/>
                        </a:rPr>
                        <a:t>횡지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~</a:t>
                      </a:r>
                      <a:r>
                        <a:rPr lang="ko-KR" altLang="en-US" sz="1400" b="1" u="none" strike="noStrike" dirty="0" err="1">
                          <a:latin typeface="+mn-lt"/>
                        </a:rPr>
                        <a:t>구백간도로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 </a:t>
                      </a:r>
                      <a:r>
                        <a:rPr lang="ko-KR" altLang="en-US" sz="1400" b="1" u="none" strike="noStrike" dirty="0" err="1">
                          <a:latin typeface="+mn-lt"/>
                        </a:rPr>
                        <a:t>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1.0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1,500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보상추진 및 시공측량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>
                          <a:latin typeface="+mn-lt"/>
                        </a:rPr>
                        <a:t>화신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2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리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(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절골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)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도로 </a:t>
                      </a:r>
                      <a:r>
                        <a:rPr lang="ko-KR" altLang="en-US" sz="1400" b="1" u="none" strike="noStrike" dirty="0" err="1">
                          <a:latin typeface="+mn-lt"/>
                        </a:rPr>
                        <a:t>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0.5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800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공사 </a:t>
                      </a: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일시중지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 </a:t>
                      </a: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(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보상</a:t>
                      </a: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)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>
                          <a:latin typeface="+mn-lt"/>
                        </a:rPr>
                        <a:t>탑선도로 </a:t>
                      </a:r>
                      <a:r>
                        <a:rPr lang="ko-KR" altLang="en-US" sz="1400" b="1" u="none" strike="noStrike" dirty="0" err="1">
                          <a:latin typeface="+mn-lt"/>
                        </a:rPr>
                        <a:t>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0.7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1,500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토공 및 배수공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>
                          <a:latin typeface="+mn-lt"/>
                        </a:rPr>
                        <a:t>유곡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리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(</a:t>
                      </a:r>
                      <a:r>
                        <a:rPr lang="ko-KR" altLang="en-US" sz="1400" b="1" u="none" strike="noStrike" dirty="0" err="1">
                          <a:latin typeface="+mn-lt"/>
                        </a:rPr>
                        <a:t>버드실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)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도로 </a:t>
                      </a:r>
                      <a:r>
                        <a:rPr lang="ko-KR" altLang="en-US" sz="1400" b="1" u="none" strike="noStrike" dirty="0" err="1">
                          <a:latin typeface="+mn-lt"/>
                        </a:rPr>
                        <a:t>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0.2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400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보상추진 및 착공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smtClean="0">
                          <a:latin typeface="+mn-lt"/>
                        </a:rPr>
                        <a:t>월전</a:t>
                      </a:r>
                      <a:r>
                        <a:rPr lang="en-US" altLang="ko-KR" sz="1400" b="1" u="none" strike="noStrike" dirty="0" smtClean="0">
                          <a:latin typeface="+mn-lt"/>
                        </a:rPr>
                        <a:t>-</a:t>
                      </a:r>
                      <a:r>
                        <a:rPr lang="ko-KR" altLang="en-US" sz="1400" b="1" u="none" strike="noStrike" dirty="0" err="1">
                          <a:latin typeface="+mn-lt"/>
                        </a:rPr>
                        <a:t>남악간도로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0.5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700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실시설계 및 주민설명회 개최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err="1">
                          <a:latin typeface="+mn-lt"/>
                        </a:rPr>
                        <a:t>지촌도로확포장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1.0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1,500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보상 협의 및 착공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116633"/>
            <a:ext cx="8783638" cy="3096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124" name="직사각형 7"/>
          <p:cNvSpPr>
            <a:spLocks noChangeArrowheads="1"/>
          </p:cNvSpPr>
          <p:nvPr/>
        </p:nvSpPr>
        <p:spPr bwMode="auto">
          <a:xfrm>
            <a:off x="179512" y="260649"/>
            <a:ext cx="8569325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농업기간시설관리 시스템 교육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spc="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11. 26 (</a:t>
            </a:r>
            <a:r>
              <a:rPr lang="ko-KR" altLang="en-US" sz="2400" b="1" spc="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13:30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spc="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도청 전산교육장</a:t>
            </a:r>
            <a:endParaRPr lang="en-US" altLang="ko-KR" sz="2400" b="1" spc="18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교육대상 </a:t>
            </a:r>
            <a:r>
              <a:rPr lang="en-US" altLang="ko-KR" sz="2400" b="1" spc="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 농업기반시설관리 업무담당자</a:t>
            </a:r>
            <a:endParaRPr lang="en-US" altLang="ko-KR" sz="2400" b="1" spc="18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교육내용 </a:t>
            </a:r>
            <a:r>
              <a:rPr lang="en-US" altLang="ko-KR" sz="2400" b="1" spc="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농업기반시설관리시스템</a:t>
            </a:r>
            <a:r>
              <a:rPr lang="en-US" altLang="ko-KR" sz="2400" b="1" spc="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(RIMS) </a:t>
            </a:r>
            <a:r>
              <a:rPr lang="ko-KR" altLang="en-US" sz="2400" b="1" spc="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개요 및</a:t>
            </a:r>
            <a:endParaRPr lang="en-US" altLang="ko-KR" sz="2400" b="1" spc="18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spc="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spc="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사용방법 등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50825" y="3645024"/>
            <a:ext cx="8864600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1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10-10 </a:t>
            </a: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kumimoji="1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일반농산어촌개발사업 추진 지연에 따른 대책회의</a:t>
            </a:r>
            <a:endParaRPr kumimoji="1"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11. 2.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층 재난상황실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참석대상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농어촌공사 관계자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옥천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영동지사장 외 사업추진 담당자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620</Words>
  <Application>Microsoft Office PowerPoint</Application>
  <PresentationFormat>화면 슬라이드 쇼(4:3)</PresentationFormat>
  <Paragraphs>188</Paragraphs>
  <Slides>7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3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Office 테마</vt:lpstr>
      <vt:lpstr>2_조화</vt:lpstr>
      <vt:lpstr>1_Office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41</cp:revision>
  <dcterms:created xsi:type="dcterms:W3CDTF">2015-07-30T06:34:38Z</dcterms:created>
  <dcterms:modified xsi:type="dcterms:W3CDTF">2015-10-29T07:54:45Z</dcterms:modified>
</cp:coreProperties>
</file>