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3"/>
  </p:notesMasterIdLst>
  <p:sldIdLst>
    <p:sldId id="256" r:id="rId4"/>
    <p:sldId id="257" r:id="rId5"/>
    <p:sldId id="303" r:id="rId6"/>
    <p:sldId id="280" r:id="rId7"/>
    <p:sldId id="299" r:id="rId8"/>
    <p:sldId id="300" r:id="rId9"/>
    <p:sldId id="302" r:id="rId10"/>
    <p:sldId id="298" r:id="rId11"/>
    <p:sldId id="277" r:id="rId12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56B4B-D98A-42C7-A27A-609893A63B2F}" type="datetimeFigureOut">
              <a:rPr lang="ko-KR" altLang="en-US" smtClean="0"/>
              <a:pPr/>
              <a:t>2018-05-31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49307-986D-4BE1-AB37-C006588B74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56727" y="9444039"/>
            <a:ext cx="2948888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/>
              <a:buNone/>
            </a:pPr>
            <a:fld id="{E2CAECB7-59CD-4B28-A2FE-F999B675D9FE}" type="slidenum">
              <a:rPr kumimoji="1"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kumimoji="1"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466" y="4721225"/>
            <a:ext cx="544068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49307-986D-4BE1-AB37-C006588B7410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902BA-E121-479A-8D1D-97053C92DF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5E9E5-CC5F-480C-8814-37216526E34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323B2-C02A-4E0D-B973-8C54299976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7D696-C057-4F0A-A21C-AF5C1F552D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26FD4-FADD-4B19-8CC0-8F273E65CA0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7748B-0E63-4C22-A1E7-FBC5CC67D6D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7E6DA-642D-4407-9586-5EDD14DBCCB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346B6-551D-4022-8730-93B080597BE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FDC83-D33D-4468-99DD-8F8F1F870F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CD6C0-43DA-46AA-9C17-55EFEC975BC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4757D-41BA-4D11-87EB-D10587942AE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298F2-C949-41DC-B3F4-3C75FD113BE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D7127-E16F-42B8-8B3A-1B8F02A0809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83EEE-037C-404E-990E-ECBEE36681E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C7126-1292-441D-94CE-7C845907236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4B950-7FEA-485B-8F7C-6581A650491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E6A55-51FA-4699-BBCB-AE7D62C4C97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35EC4-8F41-428B-8C0A-847B8542AEAF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B6596-2CFF-4941-A4E4-0D84AE7868A9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10547-0B16-4162-B440-5F951D1AECD6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498F0-624E-459B-BCE7-43AE8427FFE5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A71DD-D787-4807-B8F6-63917F7E2FD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2018-05-31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2018-05-31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2018-05-31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2018-05-31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2018-05-31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2018-05-31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F63D8-0C5B-4611-88F3-F00C765788E0}" type="datetimeFigureOut">
              <a:rPr lang="ko-KR" altLang="en-US" smtClean="0"/>
              <a:pPr/>
              <a:t>2018-05-31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B4FB7ACF-9309-47AE-BB5E-49EC12C14F9C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D11F9D-0575-47E1-81D7-C4E74CBB65D3}" type="slidenum">
              <a:rPr kumimoji="1" lang="en-US" altLang="ko-KR">
                <a:solidFill>
                  <a:prstClr val="black">
                    <a:tint val="75000"/>
                  </a:prstClr>
                </a:solidFill>
                <a:ea typeface="HY견고딕" pitchFamily="18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중요폴더\Desktop\Resized_20170524_102938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524000" y="-1143000"/>
            <a:ext cx="12192000" cy="9144000"/>
          </a:xfrm>
          <a:prstGeom prst="rect">
            <a:avLst/>
          </a:prstGeom>
          <a:noFill/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kumimoji="1"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kumimoji="1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5643570" y="214290"/>
          <a:ext cx="3357586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586"/>
              </a:tblGrid>
              <a:tr h="7772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건설교통과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928935"/>
            <a:ext cx="8640763" cy="371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595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82" y="3288428"/>
            <a:ext cx="8929718" cy="2926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시가지 조도개선 사업추진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주요간선도로를 제외한 마을 안길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고효율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LED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등기구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교체 및 신설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착공</a:t>
            </a: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14282" y="285728"/>
            <a:ext cx="8929718" cy="2926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2018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읍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면 보안등 설치 추진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영동군일원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230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여개소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 수량배분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150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준공</a:t>
            </a: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kumimoji="1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44" y="142852"/>
            <a:ext cx="8783638" cy="3094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 flipV="1">
            <a:off x="142844" y="6000767"/>
            <a:ext cx="8793194" cy="4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7"/>
          <p:cNvSpPr>
            <a:spLocks noChangeArrowheads="1"/>
          </p:cNvSpPr>
          <p:nvPr/>
        </p:nvSpPr>
        <p:spPr bwMode="auto">
          <a:xfrm>
            <a:off x="178974" y="246421"/>
            <a:ext cx="9036496" cy="2456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12-3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지하차도 배수시설 점검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10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지하차도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1,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추풍령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3,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심천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2)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점검반원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전기안전공사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1)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1"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kumimoji="1"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1"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우기대비 배수시설 전기 </a:t>
            </a:r>
            <a:r>
              <a:rPr kumimoji="1"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제어반</a:t>
            </a:r>
            <a:r>
              <a:rPr kumimoji="1"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점검</a:t>
            </a: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42844" y="2924944"/>
            <a:ext cx="8893652" cy="2456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12-4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구교리 주차장 조성 공사 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10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 업  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1,100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 업  량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A=4,060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주차면수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54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1"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kumimoji="1"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1"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계약 및 착공</a:t>
            </a: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44" y="142852"/>
            <a:ext cx="8783638" cy="3094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 flipV="1">
            <a:off x="142844" y="6000767"/>
            <a:ext cx="8793194" cy="4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7"/>
          <p:cNvSpPr>
            <a:spLocks noChangeArrowheads="1"/>
          </p:cNvSpPr>
          <p:nvPr/>
        </p:nvSpPr>
        <p:spPr bwMode="auto">
          <a:xfrm>
            <a:off x="0" y="214291"/>
            <a:ext cx="9036496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12-5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교통안전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LED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표지판 설치</a:t>
            </a: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   간 </a:t>
            </a:r>
            <a:r>
              <a:rPr lang="en-US" altLang="ko-KR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2018. 6</a:t>
            </a:r>
            <a:r>
              <a:rPr lang="ko-KR" altLang="en-US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 중 </a:t>
            </a:r>
            <a:endParaRPr lang="en-US" altLang="ko-KR" b="1" kern="0" spc="7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대상지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35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괴목리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마을회관 앞 등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100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정도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야간 교통사고 방지를 위해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시인성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높은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LED                                       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 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교통표지판 설치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42844" y="357166"/>
            <a:ext cx="8783638" cy="3094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42844" y="3356992"/>
            <a:ext cx="850112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12-6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버스승강장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LED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행선지 전광판 설치</a:t>
            </a: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   간 </a:t>
            </a:r>
            <a:r>
              <a:rPr lang="en-US" altLang="ko-KR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2018. 6</a:t>
            </a:r>
            <a:r>
              <a:rPr lang="ko-KR" altLang="en-US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 중 </a:t>
            </a:r>
            <a:endParaRPr lang="en-US" altLang="ko-KR" b="1" kern="0" spc="7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대상지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면 시가지 각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]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15,000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 정도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버스 이용객들의 편의제공 및 군정홍보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 flipV="1">
            <a:off x="142844" y="6000767"/>
            <a:ext cx="8793194" cy="4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7"/>
          <p:cNvSpPr>
            <a:spLocks noChangeArrowheads="1"/>
          </p:cNvSpPr>
          <p:nvPr/>
        </p:nvSpPr>
        <p:spPr bwMode="auto">
          <a:xfrm>
            <a:off x="142844" y="276069"/>
            <a:ext cx="8893652" cy="1163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13-7.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군도 및 농어촌도로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확포장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사업 추진</a:t>
            </a:r>
            <a:endParaRPr kumimoji="1"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kumimoji="1"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  </a:t>
            </a: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428596" y="1154538"/>
          <a:ext cx="8215370" cy="550312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500330"/>
                <a:gridCol w="1785950"/>
                <a:gridCol w="1214446"/>
                <a:gridCol w="2000264"/>
                <a:gridCol w="714380"/>
              </a:tblGrid>
              <a:tr h="70885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dirty="0" smtClean="0"/>
                        <a:t>사  업  명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dirty="0" smtClean="0"/>
                        <a:t>사  업  량 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dirty="0" smtClean="0"/>
                        <a:t>사 업 비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백만원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dirty="0" smtClean="0"/>
                        <a:t>내      용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dirty="0" smtClean="0"/>
                        <a:t>비고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06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smtClean="0"/>
                        <a:t>합    계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12</a:t>
                      </a:r>
                      <a:r>
                        <a:rPr lang="ko-KR" altLang="en-US" sz="1800" b="1" dirty="0" err="1" smtClean="0"/>
                        <a:t>개노선</a:t>
                      </a:r>
                      <a:endParaRPr lang="ko-KR" alt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8,209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28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smtClean="0"/>
                        <a:t>추풍령</a:t>
                      </a:r>
                      <a:r>
                        <a:rPr lang="en-US" altLang="ko-KR" sz="1200" b="1" dirty="0" smtClean="0"/>
                        <a:t>(</a:t>
                      </a:r>
                      <a:r>
                        <a:rPr lang="ko-KR" altLang="en-US" sz="1200" b="1" dirty="0" smtClean="0"/>
                        <a:t>사부리</a:t>
                      </a:r>
                      <a:r>
                        <a:rPr lang="en-US" altLang="ko-KR" sz="1200" b="1" dirty="0" smtClean="0"/>
                        <a:t>)</a:t>
                      </a:r>
                      <a:r>
                        <a:rPr lang="ko-KR" altLang="en-US" sz="1200" b="1" dirty="0" err="1" smtClean="0"/>
                        <a:t>도로확포장</a:t>
                      </a:r>
                      <a:r>
                        <a:rPr lang="ko-KR" altLang="en-US" sz="1200" b="1" dirty="0" smtClean="0"/>
                        <a:t> 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L=0.6km</a:t>
                      </a:r>
                      <a:r>
                        <a:rPr lang="en-US" altLang="ko-KR" sz="1200" baseline="0" dirty="0" smtClean="0"/>
                        <a:t> ,</a:t>
                      </a:r>
                      <a:r>
                        <a:rPr lang="en-US" altLang="ko-KR" sz="1200" dirty="0" smtClean="0"/>
                        <a:t>B=8.0m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300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dirty="0" smtClean="0"/>
                        <a:t>보상협의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64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smtClean="0"/>
                        <a:t>산막</a:t>
                      </a:r>
                      <a:r>
                        <a:rPr lang="en-US" altLang="ko-KR" sz="1200" b="1" dirty="0" smtClean="0"/>
                        <a:t>~</a:t>
                      </a:r>
                      <a:r>
                        <a:rPr lang="ko-KR" altLang="en-US" sz="1200" b="1" dirty="0" err="1" smtClean="0"/>
                        <a:t>조동간</a:t>
                      </a:r>
                      <a:r>
                        <a:rPr lang="ko-KR" altLang="en-US" sz="1200" b="1" dirty="0" smtClean="0"/>
                        <a:t> </a:t>
                      </a:r>
                      <a:r>
                        <a:rPr lang="ko-KR" altLang="en-US" sz="1200" b="1" dirty="0" err="1" smtClean="0"/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L=0.6km,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en-US" altLang="ko-KR" sz="1200" dirty="0" smtClean="0"/>
                        <a:t>B=8.0m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300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관계기관협의 및 보상협의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07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smtClean="0"/>
                        <a:t>추풍령</a:t>
                      </a:r>
                      <a:r>
                        <a:rPr lang="en-US" altLang="ko-KR" sz="1200" b="1" dirty="0" smtClean="0"/>
                        <a:t>(</a:t>
                      </a:r>
                      <a:r>
                        <a:rPr lang="ko-KR" altLang="en-US" sz="1200" b="1" dirty="0" err="1" smtClean="0"/>
                        <a:t>계룡리</a:t>
                      </a:r>
                      <a:r>
                        <a:rPr lang="en-US" altLang="ko-KR" sz="1200" b="1" dirty="0" smtClean="0"/>
                        <a:t>)</a:t>
                      </a:r>
                      <a:r>
                        <a:rPr lang="ko-KR" altLang="en-US" sz="1200" b="1" dirty="0" err="1" smtClean="0"/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L=0.6km,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en-US" altLang="ko-KR" sz="1200" dirty="0" smtClean="0"/>
                        <a:t>B=6.0m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350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보상협의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24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err="1" smtClean="0"/>
                        <a:t>학촌</a:t>
                      </a:r>
                      <a:r>
                        <a:rPr lang="en-US" altLang="ko-KR" sz="1200" b="1" dirty="0" smtClean="0"/>
                        <a:t>~</a:t>
                      </a:r>
                      <a:r>
                        <a:rPr lang="ko-KR" altLang="en-US" sz="1200" b="1" dirty="0" smtClean="0"/>
                        <a:t>마곡간 </a:t>
                      </a:r>
                      <a:r>
                        <a:rPr lang="ko-KR" altLang="en-US" sz="1200" b="1" dirty="0" err="1" smtClean="0"/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L=0.9km,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en-US" altLang="ko-KR" sz="1200" dirty="0" smtClean="0"/>
                        <a:t>B=6.0m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750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보상협의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167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err="1" smtClean="0"/>
                        <a:t>횡지</a:t>
                      </a:r>
                      <a:r>
                        <a:rPr lang="en-US" altLang="ko-KR" sz="1200" b="1" dirty="0" smtClean="0"/>
                        <a:t>~</a:t>
                      </a:r>
                      <a:r>
                        <a:rPr lang="ko-KR" altLang="en-US" sz="1200" b="1" dirty="0" err="1" smtClean="0"/>
                        <a:t>구백간</a:t>
                      </a:r>
                      <a:r>
                        <a:rPr lang="ko-KR" altLang="en-US" sz="1200" b="1" dirty="0" smtClean="0"/>
                        <a:t> </a:t>
                      </a:r>
                      <a:r>
                        <a:rPr lang="ko-KR" altLang="en-US" sz="1200" b="1" dirty="0" err="1" smtClean="0"/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smtClean="0"/>
                        <a:t>L=0.6km,</a:t>
                      </a:r>
                      <a:r>
                        <a:rPr lang="en-US" altLang="ko-KR" sz="1200" baseline="0" smtClean="0"/>
                        <a:t> </a:t>
                      </a:r>
                      <a:r>
                        <a:rPr lang="en-US" altLang="ko-KR" sz="1200" smtClean="0"/>
                        <a:t>B=6.0m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1000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보상협의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84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err="1" smtClean="0"/>
                        <a:t>광평</a:t>
                      </a:r>
                      <a:r>
                        <a:rPr lang="ko-KR" altLang="en-US" sz="1200" b="1" baseline="0" dirty="0" err="1" smtClean="0"/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smtClean="0"/>
                        <a:t>L=0.25km,</a:t>
                      </a:r>
                      <a:r>
                        <a:rPr lang="en-US" altLang="ko-KR" sz="1200" baseline="0" smtClean="0"/>
                        <a:t> </a:t>
                      </a:r>
                      <a:r>
                        <a:rPr lang="en-US" altLang="ko-KR" sz="1200" smtClean="0"/>
                        <a:t>B=8.0m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500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smtClean="0"/>
                        <a:t>관계기관협의 </a:t>
                      </a:r>
                      <a:r>
                        <a:rPr lang="ko-KR" altLang="en-US" sz="1200" dirty="0" smtClean="0"/>
                        <a:t>및 보상협의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err="1" smtClean="0"/>
                        <a:t>하가도로확포장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smtClean="0"/>
                        <a:t>L=0.1km,</a:t>
                      </a:r>
                      <a:r>
                        <a:rPr lang="en-US" altLang="ko-KR" sz="1200" baseline="0" smtClean="0"/>
                        <a:t> </a:t>
                      </a:r>
                      <a:r>
                        <a:rPr lang="en-US" altLang="ko-KR" sz="1200" smtClean="0"/>
                        <a:t>B=6.0m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smtClean="0"/>
                        <a:t>190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공사 착공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7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err="1" smtClean="0"/>
                        <a:t>율리</a:t>
                      </a:r>
                      <a:r>
                        <a:rPr lang="en-US" altLang="ko-KR" sz="1200" b="1" dirty="0" smtClean="0"/>
                        <a:t>~</a:t>
                      </a:r>
                      <a:r>
                        <a:rPr lang="ko-KR" altLang="en-US" sz="1200" b="1" dirty="0" err="1" smtClean="0"/>
                        <a:t>한석간</a:t>
                      </a:r>
                      <a:r>
                        <a:rPr lang="ko-KR" altLang="en-US" sz="1200" b="1" dirty="0" smtClean="0"/>
                        <a:t> </a:t>
                      </a:r>
                      <a:r>
                        <a:rPr lang="ko-KR" altLang="en-US" sz="1200" b="1" dirty="0" err="1" smtClean="0"/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L=0.86km,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en-US" altLang="ko-KR" sz="1200" dirty="0" smtClean="0"/>
                        <a:t>B=8.0m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/>
                        <a:t>1750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사업 준공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03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약목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각계간 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smtClean="0">
                          <a:solidFill>
                            <a:schemeClr val="tx1"/>
                          </a:solidFill>
                        </a:rPr>
                        <a:t>L=0.56km,</a:t>
                      </a:r>
                      <a:r>
                        <a:rPr lang="en-US" altLang="ko-KR" sz="1200" baseline="0" smtClean="0">
                          <a:solidFill>
                            <a:schemeClr val="tx1"/>
                          </a:solidFill>
                        </a:rPr>
                        <a:t> B=6.0m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smtClean="0">
                          <a:solidFill>
                            <a:schemeClr val="tx1"/>
                          </a:solidFill>
                        </a:rPr>
                        <a:t>769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포장공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 시공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3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구강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죽산간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L=1.72km,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</a:rPr>
                        <a:t> B=3~8m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600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기공승낙서 진구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봉곡리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텃골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L=0.47km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</a:rPr>
                        <a:t>, B=6.0m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1200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토공 및 배수공 시공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노근</a:t>
                      </a:r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</a:rPr>
                        <a:t>우천간 </a:t>
                      </a:r>
                      <a:r>
                        <a:rPr lang="ko-KR" altLang="en-US" sz="1200" b="1" dirty="0" err="1" smtClean="0">
                          <a:solidFill>
                            <a:schemeClr val="tx1"/>
                          </a:solidFill>
                        </a:rPr>
                        <a:t>도로확포장</a:t>
                      </a:r>
                      <a:endParaRPr lang="ko-KR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L=0.65km,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</a:rPr>
                        <a:t> B=8.0m</a:t>
                      </a:r>
                      <a:endParaRPr lang="ko-KR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500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관계기관협의</a:t>
                      </a: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</a:rPr>
                        <a:t>한국도로공사</a:t>
                      </a:r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 flipV="1">
            <a:off x="142844" y="6000767"/>
            <a:ext cx="8793194" cy="4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7"/>
          <p:cNvSpPr>
            <a:spLocks noChangeArrowheads="1"/>
          </p:cNvSpPr>
          <p:nvPr/>
        </p:nvSpPr>
        <p:spPr bwMode="auto">
          <a:xfrm>
            <a:off x="0" y="246421"/>
            <a:ext cx="9036496" cy="2456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2800" b="1" dirty="0" smtClean="0"/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12-8</a:t>
            </a:r>
            <a:r>
              <a:rPr lang="en-US" altLang="ko-KR" sz="2800" b="1" dirty="0" smtClean="0">
                <a:solidFill>
                  <a:srgbClr val="0000FF"/>
                </a:solidFill>
              </a:rPr>
              <a:t>.</a:t>
            </a:r>
            <a:r>
              <a:rPr lang="en-US" altLang="ko-KR" sz="2800" b="1" dirty="0" smtClean="0"/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군도 및 농어촌도로 재포장사업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endParaRPr lang="en-US" altLang="ko-KR" sz="10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 업  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1,000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2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 업  량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당곡지구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16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L=14km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착공 및 사업추진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7"/>
          <p:cNvSpPr>
            <a:spLocks noChangeArrowheads="1"/>
          </p:cNvSpPr>
          <p:nvPr/>
        </p:nvSpPr>
        <p:spPr bwMode="auto">
          <a:xfrm>
            <a:off x="0" y="2973207"/>
            <a:ext cx="9036496" cy="301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2800" b="1" dirty="0" smtClean="0"/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12-9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/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백화교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유지보수 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endParaRPr lang="en-US" altLang="ko-KR" sz="10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 업  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400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 업  량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가각부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교량 확장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 </a:t>
            </a:r>
            <a:r>
              <a:rPr lang="en-US" altLang="ko-KR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L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형옹벽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설치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(L=37.6m)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공사집행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 flipV="1">
            <a:off x="142844" y="6000767"/>
            <a:ext cx="8793194" cy="4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7"/>
          <p:cNvSpPr>
            <a:spLocks noChangeArrowheads="1"/>
          </p:cNvSpPr>
          <p:nvPr/>
        </p:nvSpPr>
        <p:spPr bwMode="auto">
          <a:xfrm>
            <a:off x="142844" y="276068"/>
            <a:ext cx="8893652" cy="2456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12-10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심천면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고당리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외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개소 배수로 설치 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endParaRPr lang="en-US" altLang="ko-KR" sz="10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 업  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49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 업  량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식생옹벽형블럭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설치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배수로복개 등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공사준공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7"/>
          <p:cNvSpPr>
            <a:spLocks noChangeArrowheads="1"/>
          </p:cNvSpPr>
          <p:nvPr/>
        </p:nvSpPr>
        <p:spPr bwMode="auto">
          <a:xfrm>
            <a:off x="-32" y="3000372"/>
            <a:ext cx="9036496" cy="2049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12-11.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2018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저수지 수목제거 정비사업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2018. 6.~ 7.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관내 저수지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54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저수지 수목제거 정비사업 추진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282" y="285728"/>
            <a:ext cx="878687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12-12.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마을만들기지원사업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단계 평가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6. 19.(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원촌리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 마을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단계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마중물소액사업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완료 마을 현장평가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5024" y="3957566"/>
            <a:ext cx="878687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79388" y="500063"/>
            <a:ext cx="8626475" cy="5786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가로보안등 조도개선 사업 추진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홈페이지 및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감고을소식지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활짝핀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금계국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홍보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-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홍보 방법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홈페이지 및 지방지 신문보도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80975" y="3571875"/>
            <a:ext cx="8783638" cy="259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1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1268</TotalTime>
  <Words>562</Words>
  <Application>Microsoft Office PowerPoint</Application>
  <PresentationFormat>화면 슬라이드 쇼(4:3)</PresentationFormat>
  <Paragraphs>133</Paragraphs>
  <Slides>9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3</vt:i4>
      </vt:variant>
      <vt:variant>
        <vt:lpstr>슬라이드 제목</vt:lpstr>
      </vt:variant>
      <vt:variant>
        <vt:i4>9</vt:i4>
      </vt:variant>
    </vt:vector>
  </HeadingPairs>
  <TitlesOfParts>
    <vt:vector size="12" baseType="lpstr">
      <vt:lpstr>Office 테마</vt:lpstr>
      <vt:lpstr>2_조화</vt:lpstr>
      <vt:lpstr>1_Office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171</cp:revision>
  <dcterms:created xsi:type="dcterms:W3CDTF">2015-07-30T06:34:38Z</dcterms:created>
  <dcterms:modified xsi:type="dcterms:W3CDTF">2018-05-31T01:24:25Z</dcterms:modified>
</cp:coreProperties>
</file>