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56" r:id="rId4"/>
    <p:sldId id="257" r:id="rId5"/>
    <p:sldId id="303" r:id="rId6"/>
    <p:sldId id="280" r:id="rId7"/>
    <p:sldId id="299" r:id="rId8"/>
    <p:sldId id="300" r:id="rId9"/>
    <p:sldId id="302" r:id="rId10"/>
    <p:sldId id="298" r:id="rId11"/>
    <p:sldId id="277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39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549307-986D-4BE1-AB37-C006588B7410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2018-05-31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Resized_20170524_102938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24000" y="-1143000"/>
            <a:ext cx="12192000" cy="9144000"/>
          </a:xfrm>
          <a:prstGeom prst="rect">
            <a:avLst/>
          </a:prstGeom>
          <a:noFill/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1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643570" y="214290"/>
          <a:ext cx="3357586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</a:tblGrid>
              <a:tr h="777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건설교통과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2928935"/>
            <a:ext cx="8640763" cy="371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595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288428"/>
            <a:ext cx="8929718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시가지 조도개선 사업추진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주요간선도로를 제외한 마을 안길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고효율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등기구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 및 신설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285728"/>
            <a:ext cx="8929718" cy="292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보안등 설치 추진</a:t>
            </a:r>
            <a:endParaRPr lang="ko-KR" altLang="en-US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여개소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 수량배분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kumimoji="1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78974" y="246421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지하차도 배수시설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지하차도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점검반원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전기안전공사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우기대비 배수시설 전기 </a:t>
            </a:r>
            <a:r>
              <a:rPr kumimoji="1"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제어반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점검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844" y="2924944"/>
            <a:ext cx="889365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구교리 주차장 조성 공사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1,100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A=4,060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주차면수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1"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 및 착공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14291"/>
            <a:ext cx="903649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교통안전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표지판 설치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2018. 6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괴목리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마을회관 앞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야간 교통사고 방지를 위해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시인성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높은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LED                      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교통표지판 설치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309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42844" y="3356992"/>
            <a:ext cx="850112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버스승강장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LED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행선지 전광판 설치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2018. 6</a:t>
            </a:r>
            <a:r>
              <a:rPr lang="ko-KR" altLang="en-US" sz="2400" b="1" kern="0" spc="7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b="1" kern="0" spc="7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시가지 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]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15,000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정도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버스 이용객들의 편의제공 및 군정홍보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7"/>
          <p:cNvSpPr>
            <a:spLocks noChangeArrowheads="1"/>
          </p:cNvSpPr>
          <p:nvPr/>
        </p:nvSpPr>
        <p:spPr bwMode="auto">
          <a:xfrm>
            <a:off x="142844" y="276069"/>
            <a:ext cx="8893652" cy="116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13-7.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군도 및 농어촌도로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확포장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</a:t>
            </a:r>
            <a:endParaRPr kumimoji="1"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kumimoji="1"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28596" y="1154538"/>
          <a:ext cx="8215370" cy="550312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500330"/>
                <a:gridCol w="1785950"/>
                <a:gridCol w="1214446"/>
                <a:gridCol w="2000264"/>
                <a:gridCol w="714380"/>
              </a:tblGrid>
              <a:tr h="70885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 업  량 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사 업 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백만원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내      용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dirty="0" smtClean="0"/>
                        <a:t>비고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6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smtClean="0"/>
                        <a:t>합    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12</a:t>
                      </a:r>
                      <a:r>
                        <a:rPr lang="ko-KR" altLang="en-US" sz="1800" b="1" dirty="0" err="1" smtClean="0"/>
                        <a:t>개노선</a:t>
                      </a:r>
                      <a:endParaRPr lang="ko-KR" altLang="en-US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8,209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8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smtClean="0"/>
                        <a:t>사부리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r>
                        <a:rPr lang="ko-KR" altLang="en-US" sz="1200" b="1" dirty="0" smtClean="0"/>
                        <a:t> 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</a:t>
                      </a:r>
                      <a:r>
                        <a:rPr lang="en-US" altLang="ko-KR" sz="1200" baseline="0" dirty="0" smtClean="0"/>
                        <a:t> ,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64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산막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조동간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 및 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0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/>
                        <a:t>추풍령</a:t>
                      </a:r>
                      <a:r>
                        <a:rPr lang="en-US" altLang="ko-KR" sz="1200" b="1" dirty="0" smtClean="0"/>
                        <a:t>(</a:t>
                      </a:r>
                      <a:r>
                        <a:rPr lang="ko-KR" altLang="en-US" sz="1200" b="1" dirty="0" err="1" smtClean="0"/>
                        <a:t>계룡리</a:t>
                      </a:r>
                      <a:r>
                        <a:rPr lang="en-US" altLang="ko-KR" sz="1200" b="1" dirty="0" smtClean="0"/>
                        <a:t>)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350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보상협의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244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학촌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smtClean="0"/>
                        <a:t>마곡간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L=0.9km,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B=6.0m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67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횡지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구백간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L=0.6km,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1000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광평</a:t>
                      </a:r>
                      <a:r>
                        <a:rPr lang="ko-KR" altLang="en-US" sz="1200" b="1" baseline="0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L=0.25km,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smtClean="0"/>
                        <a:t>관계기관협의 </a:t>
                      </a:r>
                      <a:r>
                        <a:rPr lang="ko-KR" altLang="en-US" sz="1200" dirty="0" smtClean="0"/>
                        <a:t>및 보상협의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하가도로확포장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L=0.1km,</a:t>
                      </a:r>
                      <a:r>
                        <a:rPr lang="en-US" altLang="ko-KR" sz="1200" baseline="0" smtClean="0"/>
                        <a:t> </a:t>
                      </a:r>
                      <a:r>
                        <a:rPr lang="en-US" altLang="ko-KR" sz="1200" smtClean="0"/>
                        <a:t>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/>
                        <a:t>190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공사 착공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67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/>
                        <a:t>율리</a:t>
                      </a:r>
                      <a:r>
                        <a:rPr lang="en-US" altLang="ko-KR" sz="1200" b="1" dirty="0" smtClean="0"/>
                        <a:t>~</a:t>
                      </a:r>
                      <a:r>
                        <a:rPr lang="ko-KR" altLang="en-US" sz="1200" b="1" dirty="0" err="1" smtClean="0"/>
                        <a:t>한석간</a:t>
                      </a:r>
                      <a:r>
                        <a:rPr lang="ko-KR" altLang="en-US" sz="1200" b="1" dirty="0" smtClean="0"/>
                        <a:t> </a:t>
                      </a:r>
                      <a:r>
                        <a:rPr lang="ko-KR" altLang="en-US" sz="1200" b="1" dirty="0" err="1" smtClean="0"/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L=0.86km,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dirty="0" smtClean="0"/>
                        <a:t>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/>
                        <a:t>1750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사업 준공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03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약목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각계간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L=0.56km,</a:t>
                      </a:r>
                      <a:r>
                        <a:rPr lang="en-US" altLang="ko-KR" sz="1200" baseline="0" smtClean="0">
                          <a:solidFill>
                            <a:schemeClr val="tx1"/>
                          </a:solidFill>
                        </a:rPr>
                        <a:t>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smtClean="0">
                          <a:solidFill>
                            <a:schemeClr val="tx1"/>
                          </a:solidFill>
                        </a:rPr>
                        <a:t>769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err="1" smtClean="0">
                          <a:solidFill>
                            <a:schemeClr val="tx1"/>
                          </a:solidFill>
                        </a:rPr>
                        <a:t>포장공</a:t>
                      </a: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 시공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83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구강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~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죽산간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L=1.72km,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B=3~8m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기공승낙서 진구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봉곡리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텃골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L=0.47km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, B=6.0m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1200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토공 및 배수공 시공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노근</a:t>
                      </a:r>
                      <a:r>
                        <a:rPr lang="en-US" altLang="ko-KR" sz="12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ko-KR" altLang="en-US" sz="1200" b="1" dirty="0" smtClean="0">
                          <a:solidFill>
                            <a:schemeClr val="tx1"/>
                          </a:solidFill>
                        </a:rPr>
                        <a:t>우천간 </a:t>
                      </a:r>
                      <a:r>
                        <a:rPr lang="ko-KR" altLang="en-US" sz="1200" b="1" dirty="0" err="1" smtClean="0">
                          <a:solidFill>
                            <a:schemeClr val="tx1"/>
                          </a:solidFill>
                        </a:rPr>
                        <a:t>도로확포장</a:t>
                      </a:r>
                      <a:endParaRPr lang="ko-KR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L=0.65km,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B=8.0m</a:t>
                      </a:r>
                      <a:endParaRPr lang="ko-KR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200" dirty="0" smtClean="0">
                          <a:solidFill>
                            <a:schemeClr val="tx1"/>
                          </a:solidFill>
                        </a:rPr>
                        <a:t>관계기관협의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/>
                          </a:solidFill>
                        </a:rPr>
                        <a:t>한국도로공사</a:t>
                      </a:r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0" y="246421"/>
            <a:ext cx="9036496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/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12-8</a:t>
            </a:r>
            <a:r>
              <a:rPr lang="en-US" altLang="ko-KR" sz="2800" b="1" dirty="0" smtClean="0">
                <a:solidFill>
                  <a:srgbClr val="0000FF"/>
                </a:solidFill>
              </a:rPr>
              <a:t>.</a:t>
            </a:r>
            <a:r>
              <a:rPr lang="en-US" altLang="ko-KR" sz="2800" b="1" dirty="0" smtClean="0"/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군도 및 농어촌도로 재포장사업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2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당곡지구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L=14km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착공 및 사업추진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7"/>
          <p:cNvSpPr>
            <a:spLocks noChangeArrowheads="1"/>
          </p:cNvSpPr>
          <p:nvPr/>
        </p:nvSpPr>
        <p:spPr bwMode="auto">
          <a:xfrm>
            <a:off x="0" y="2973207"/>
            <a:ext cx="9036496" cy="301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/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/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백화교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유지보수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가각부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교량 확장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형옹벽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(L=37.6m)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 flipV="1">
            <a:off x="142844" y="6000767"/>
            <a:ext cx="8793194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7"/>
          <p:cNvSpPr>
            <a:spLocks noChangeArrowheads="1"/>
          </p:cNvSpPr>
          <p:nvPr/>
        </p:nvSpPr>
        <p:spPr bwMode="auto">
          <a:xfrm>
            <a:off x="142844" y="276068"/>
            <a:ext cx="8893652" cy="2456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12-10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심천면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고당리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외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배수로 설치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endParaRPr lang="en-US" altLang="ko-KR" sz="1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49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식생옹벽형블럭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설치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배수로복개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공사준공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7"/>
          <p:cNvSpPr>
            <a:spLocks noChangeArrowheads="1"/>
          </p:cNvSpPr>
          <p:nvPr/>
        </p:nvSpPr>
        <p:spPr bwMode="auto">
          <a:xfrm>
            <a:off x="-32" y="3000372"/>
            <a:ext cx="9036496" cy="204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저수지 수목제거 정비사업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2018. 6.~ 7.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관내 저수지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저수지 수목제거 정비사업 추진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285728"/>
            <a:ext cx="878687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마을만들기지원사업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평가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6. 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원촌리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마중물소액사업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완료 마을 현장평가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5024" y="3957566"/>
            <a:ext cx="878687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79388" y="500063"/>
            <a:ext cx="8626475" cy="57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가로보안등 조도개선 사업 추진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감고을소식지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활짝핀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금계국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홍보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홍보 방법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및 지방지 신문보도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562</Words>
  <Application>Microsoft Office PowerPoint</Application>
  <PresentationFormat>화면 슬라이드 쇼(4:3)</PresentationFormat>
  <Paragraphs>133</Paragraphs>
  <Slides>9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171</cp:revision>
  <dcterms:created xsi:type="dcterms:W3CDTF">2015-07-30T06:34:38Z</dcterms:created>
  <dcterms:modified xsi:type="dcterms:W3CDTF">2018-05-31T01:24:25Z</dcterms:modified>
</cp:coreProperties>
</file>