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9"/>
  </p:notesMasterIdLst>
  <p:handoutMasterIdLst>
    <p:handoutMasterId r:id="rId10"/>
  </p:handoutMasterIdLst>
  <p:sldIdLst>
    <p:sldId id="256" r:id="rId4"/>
    <p:sldId id="257" r:id="rId5"/>
    <p:sldId id="338" r:id="rId6"/>
    <p:sldId id="337" r:id="rId7"/>
    <p:sldId id="334" r:id="rId8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8" autoAdjust="0"/>
    <p:restoredTop sz="95173" autoAdjust="0"/>
  </p:normalViewPr>
  <p:slideViewPr>
    <p:cSldViewPr>
      <p:cViewPr varScale="1">
        <p:scale>
          <a:sx n="112" d="100"/>
          <a:sy n="112" d="100"/>
        </p:scale>
        <p:origin x="160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560CE7-EFE9-45D8-8DA7-11AE44FE5840}" type="datetimeFigureOut">
              <a:rPr lang="ko-KR" altLang="en-US" smtClean="0"/>
              <a:t>2020-09-24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4A5B27-BE71-4370-A7D6-342F2F7ABF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977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9" y="3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56B4B-D98A-42C7-A27A-609893A63B2F}" type="datetimeFigureOut">
              <a:rPr lang="ko-KR" altLang="en-US" smtClean="0"/>
              <a:pPr/>
              <a:t>2020-09-24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40649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9" y="9440649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49307-986D-4BE1-AB37-C006588B74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5502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57626" y="9444042"/>
            <a:ext cx="2949576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/>
              <a:buNone/>
            </a:pPr>
            <a:fld id="{E2CAECB7-59CD-4B28-A2FE-F999B675D9FE}" type="slidenum">
              <a:rPr kumimoji="1"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kumimoji="1"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1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88791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2020-09-24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2020-09-24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2020-09-24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902BA-E121-479A-8D1D-97053C92DF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5E9E5-CC5F-480C-8814-37216526E34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323B2-C02A-4E0D-B973-8C54299976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7D696-C057-4F0A-A21C-AF5C1F552D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26FD4-FADD-4B19-8CC0-8F273E65CA0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7748B-0E63-4C22-A1E7-FBC5CC67D6D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7E6DA-642D-4407-9586-5EDD14DBCCB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346B6-551D-4022-8730-93B080597BE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2020-09-24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FDC83-D33D-4468-99DD-8F8F1F870F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CD6C0-43DA-46AA-9C17-55EFEC975BC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4757D-41BA-4D11-87EB-D10587942AE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298F2-C949-41DC-B3F4-3C75FD113BE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D7127-E16F-42B8-8B3A-1B8F02A0809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83EEE-037C-404E-990E-ECBEE36681E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C7126-1292-441D-94CE-7C845907236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4B950-7FEA-485B-8F7C-6581A650491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E6A55-51FA-4699-BBCB-AE7D62C4C97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35EC4-8F41-428B-8C0A-847B8542AEAF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2020-09-24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B6596-2CFF-4941-A4E4-0D84AE7868A9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10547-0B16-4162-B440-5F951D1AECD6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498F0-624E-459B-BCE7-43AE8427FFE5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A71DD-D787-4807-B8F6-63917F7E2FD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2020-09-24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2020-09-24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2020-09-24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2020-09-24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2020-09-24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2020-09-24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F63D8-0C5B-4611-88F3-F00C765788E0}" type="datetimeFigureOut">
              <a:rPr lang="ko-KR" altLang="en-US" smtClean="0"/>
              <a:pPr/>
              <a:t>2020-09-24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B4FB7ACF-9309-47AE-BB5E-49EC12C14F9C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D11F9D-0575-47E1-81D7-C4E74CBB65D3}" type="slidenum">
              <a:rPr kumimoji="1" lang="en-US" altLang="ko-KR">
                <a:solidFill>
                  <a:prstClr val="black">
                    <a:tint val="75000"/>
                  </a:prstClr>
                </a:solidFill>
                <a:ea typeface="HY견고딕" pitchFamily="18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kumimoji="1"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kumimoji="1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5643570" y="214290"/>
          <a:ext cx="3357586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7586"/>
              </a:tblGrid>
              <a:tr h="7772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건설교통과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25619" y="2921982"/>
            <a:ext cx="8497919" cy="1292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595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282" y="2285992"/>
            <a:ext cx="8929718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14282" y="428604"/>
            <a:ext cx="8786874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kumimoji="1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206" y="0"/>
            <a:ext cx="9159874" cy="2708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교통량 조사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10. 16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지점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지방도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국지도 도에서 용역조사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조사원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개반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/48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지점별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방향별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시간대별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차종별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교통량조사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97601" y="2804149"/>
            <a:ext cx="9163080" cy="219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13-2.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4/4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도로관리 심의 위원회 개최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서면심의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  상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도로구역에서 시설을 신설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개축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변경하는 사업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        -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그밖의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목적으로 도로굴착을 수반하는 공사</a:t>
            </a:r>
            <a:endParaRPr lang="en-US" altLang="ko-KR" sz="2400" b="1" kern="0" spc="-3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0" y="5214926"/>
            <a:ext cx="9413081" cy="158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주정자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CCTV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단속 유예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12. 31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까지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kern="0" spc="-300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spc="-300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kern="0" spc="-300" dirty="0" err="1" smtClean="0">
                <a:latin typeface="HY헤드라인M" pitchFamily="18" charset="-127"/>
                <a:ea typeface="HY헤드라인M" pitchFamily="18" charset="-127"/>
              </a:rPr>
              <a:t>영동천정비</a:t>
            </a:r>
            <a:r>
              <a:rPr lang="ko-KR" altLang="en-US" sz="2400" b="1" kern="0" spc="-300" dirty="0" smtClean="0"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kern="0" spc="-300" dirty="0" err="1" smtClean="0">
                <a:latin typeface="HY헤드라인M" pitchFamily="18" charset="-127"/>
                <a:ea typeface="HY헤드라인M" pitchFamily="18" charset="-127"/>
              </a:rPr>
              <a:t>영산동</a:t>
            </a:r>
            <a:r>
              <a:rPr lang="ko-KR" altLang="en-US" sz="2400" b="1" kern="0" spc="-300" dirty="0" smtClean="0">
                <a:latin typeface="HY헤드라인M" pitchFamily="18" charset="-127"/>
                <a:ea typeface="HY헤드라인M" pitchFamily="18" charset="-127"/>
              </a:rPr>
              <a:t> 주차타워 공사 로 인한 도로주차 허용</a:t>
            </a:r>
            <a:endParaRPr lang="en-US" altLang="ko-KR" sz="2400" b="1" kern="0" spc="-3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504" y="332656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>
            <a:spLocks noChangeArrowheads="1"/>
          </p:cNvSpPr>
          <p:nvPr/>
        </p:nvSpPr>
        <p:spPr bwMode="auto">
          <a:xfrm>
            <a:off x="107504" y="71414"/>
            <a:ext cx="9036496" cy="2144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ts val="4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버스승강장 신규 설치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00" dirty="0" smtClean="0">
                <a:latin typeface="HY헤드라인M" pitchFamily="18" charset="-127"/>
                <a:ea typeface="HY헤드라인M" pitchFamily="18" charset="-127"/>
              </a:rPr>
              <a:t>사업규모 </a:t>
            </a:r>
            <a:r>
              <a:rPr lang="en-US" altLang="ko-KR" sz="2400" b="1" kern="0" spc="-10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-100" dirty="0">
                <a:latin typeface="HY헤드라인M" pitchFamily="18" charset="-127"/>
                <a:ea typeface="HY헤드라인M" pitchFamily="18" charset="-127"/>
              </a:rPr>
              <a:t>신설 </a:t>
            </a:r>
            <a:r>
              <a:rPr lang="en-US" altLang="ko-KR" sz="2400" b="1" kern="0" spc="-100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spc="-10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spc="-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spc="-1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00" dirty="0" smtClean="0">
                <a:latin typeface="HY헤드라인M" pitchFamily="18" charset="-127"/>
                <a:ea typeface="HY헤드라인M" pitchFamily="18" charset="-127"/>
              </a:rPr>
              <a:t>사  업 비 </a:t>
            </a:r>
            <a:r>
              <a:rPr lang="en-US" altLang="ko-KR" sz="2400" b="1" kern="0" spc="-100" dirty="0" smtClean="0">
                <a:latin typeface="HY헤드라인M" pitchFamily="18" charset="-127"/>
                <a:ea typeface="HY헤드라인M" pitchFamily="18" charset="-127"/>
              </a:rPr>
              <a:t>: 36,000</a:t>
            </a:r>
            <a:r>
              <a:rPr lang="ko-KR" altLang="en-US" sz="2400" b="1" kern="0" spc="-100" dirty="0" err="1" smtClean="0">
                <a:latin typeface="HY헤드라인M" pitchFamily="18" charset="-127"/>
                <a:ea typeface="HY헤드라인M" pitchFamily="18" charset="-127"/>
              </a:rPr>
              <a:t>천만원</a:t>
            </a:r>
            <a:endParaRPr lang="en-US" altLang="ko-KR" sz="2400" b="1" kern="0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00" dirty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kern="0" spc="-10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-100" dirty="0" err="1">
                <a:latin typeface="HY헤드라인M" pitchFamily="18" charset="-127"/>
                <a:ea typeface="HY헤드라인M" pitchFamily="18" charset="-127"/>
              </a:rPr>
              <a:t>매곡면</a:t>
            </a:r>
            <a:r>
              <a:rPr lang="ko-KR" altLang="en-US" sz="2400" b="1" kern="0" spc="-1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pc="-100" dirty="0" err="1">
                <a:latin typeface="HY헤드라인M" pitchFamily="18" charset="-127"/>
                <a:ea typeface="HY헤드라인M" pitchFamily="18" charset="-127"/>
              </a:rPr>
              <a:t>노천리</a:t>
            </a:r>
            <a:r>
              <a:rPr lang="ko-KR" altLang="en-US" sz="2400" b="1" kern="0" spc="-1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00" dirty="0">
                <a:latin typeface="HY헤드라인M" pitchFamily="18" charset="-127"/>
                <a:ea typeface="HY헤드라인M" pitchFamily="18" charset="-127"/>
              </a:rPr>
              <a:t>671-25 </a:t>
            </a:r>
            <a:r>
              <a:rPr lang="ko-KR" altLang="en-US" sz="2400" b="1" kern="0" spc="-100" dirty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kern="0" spc="-10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spc="-100" dirty="0">
                <a:latin typeface="HY헤드라인M" pitchFamily="18" charset="-127"/>
                <a:ea typeface="HY헤드라인M" pitchFamily="18" charset="-127"/>
              </a:rPr>
              <a:t>개소          </a:t>
            </a:r>
            <a:endParaRPr lang="en-US" altLang="ko-KR" sz="2400" b="1" kern="0" spc="-1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79309" y="2852936"/>
            <a:ext cx="8640960" cy="26571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ts val="4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 교통안전 교육장 실시 설계 용역 집행                                     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매천리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과일나라테마공원 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사업규모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부지면적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2,000</a:t>
            </a:r>
            <a:r>
              <a:rPr lang="en-US" altLang="ko-KR" sz="2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m</a:t>
            </a:r>
            <a:r>
              <a:rPr lang="en-US" altLang="ko-KR" sz="2400" baseline="300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2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실내 및 야외교육장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사업내용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시청각교육장 및 사무실 신축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8521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7"/>
          <p:cNvSpPr>
            <a:spLocks noChangeArrowheads="1"/>
          </p:cNvSpPr>
          <p:nvPr/>
        </p:nvSpPr>
        <p:spPr bwMode="auto">
          <a:xfrm>
            <a:off x="92854" y="171391"/>
            <a:ext cx="9051146" cy="1717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13-6.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매곡면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옥전리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도로개설공사 추진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매곡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옥전리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L=121m ,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B=6.0m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/ 570</a:t>
            </a: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>
            <a:spLocks noChangeArrowheads="1"/>
          </p:cNvSpPr>
          <p:nvPr/>
        </p:nvSpPr>
        <p:spPr bwMode="auto">
          <a:xfrm>
            <a:off x="146050" y="1726800"/>
            <a:ext cx="9051146" cy="1717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군도 및 농어촌도로 차선도색공사 추진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상촌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L=13km  / 120</a:t>
            </a: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06062" y="3010151"/>
            <a:ext cx="8723626" cy="121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lvl="1" eaLnBrk="1" hangingPunct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</a:pPr>
            <a:endParaRPr lang="en-US" altLang="ko-KR" sz="300" b="1" dirty="0">
              <a:solidFill>
                <a:srgbClr val="FFFFFF"/>
              </a:solidFill>
              <a:latin typeface="굴림" panose="020B0600000101010101" pitchFamily="50" charset="-127"/>
              <a:ea typeface="굴림" panose="020B0600000101010101" pitchFamily="50" charset="-127"/>
              <a:sym typeface="Symbol" panose="05050102010706020507" pitchFamily="18" charset="2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13-8. 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광평도로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확포장공사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추진</a:t>
            </a:r>
            <a:endParaRPr lang="ko-KR" altLang="en-US" sz="2800" b="1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황간 </a:t>
            </a: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광평리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 L=350m, B=6.5m / 369</a:t>
            </a: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46050" y="4625730"/>
            <a:ext cx="8723626" cy="2017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marL="0" indent="0">
              <a:lnSpc>
                <a:spcPct val="130000"/>
              </a:lnSpc>
              <a:buClr>
                <a:srgbClr val="FFFFFF"/>
              </a:buClr>
              <a:buSzPct val="60000"/>
              <a:buNone/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13-9.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양산면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호탄리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(747)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통행권 확인에 따른 소송수행 </a:t>
            </a:r>
            <a:endParaRPr lang="en-US" altLang="ko-KR" sz="2400" b="1" kern="0" spc="7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2020. 10. 16. (16:20) /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청주지방법원 영동지원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203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호</a:t>
            </a:r>
          </a:p>
          <a:p>
            <a:pPr lvl="1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차 변론진행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3931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492896"/>
            <a:ext cx="9155807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4500563"/>
            <a:ext cx="85439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0"/>
            <a:ext cx="9144000" cy="1700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13-10.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하반기 용수로 준설 실시</a:t>
            </a:r>
            <a:endParaRPr lang="en-US" altLang="ko-KR" sz="2400" b="1" kern="0" spc="7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경지정리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지구내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용수로 준설 대상지 조사 및 집행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27434" y="1268761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13-11.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한발대비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낙천지구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용수개발사업 추진</a:t>
            </a:r>
            <a:endParaRPr lang="en-US" altLang="ko-KR" sz="2400" b="1" kern="0" spc="7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상촌면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임산리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271-1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100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수원공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확보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25758" y="2636912"/>
            <a:ext cx="9181565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SzPct val="60000"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한석지구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마을공동시설 착공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사업비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229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/ 1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층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100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㎡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07504" y="4077073"/>
            <a:ext cx="8856985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SzPct val="60000"/>
            </a:pPr>
            <a:r>
              <a:rPr lang="en-US" altLang="ko-KR" sz="2800" b="1" kern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13-13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황간면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농촌중심지활성화사업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추진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구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황간중학교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부지 매입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및 시행계획 수립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152400" y="4652963"/>
            <a:ext cx="85439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53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2191</TotalTime>
  <Words>318</Words>
  <Application>Microsoft Office PowerPoint</Application>
  <PresentationFormat>화면 슬라이드 쇼(4:3)</PresentationFormat>
  <Paragraphs>54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5</vt:i4>
      </vt:variant>
    </vt:vector>
  </HeadingPairs>
  <TitlesOfParts>
    <vt:vector size="18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2_조화</vt:lpstr>
      <vt:lpstr>1_Office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280</cp:revision>
  <cp:lastPrinted>2019-09-25T23:28:49Z</cp:lastPrinted>
  <dcterms:created xsi:type="dcterms:W3CDTF">2015-07-30T06:34:38Z</dcterms:created>
  <dcterms:modified xsi:type="dcterms:W3CDTF">2020-09-24T07:17:58Z</dcterms:modified>
</cp:coreProperties>
</file>