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sldIdLst>
    <p:sldId id="256" r:id="rId4"/>
    <p:sldId id="257" r:id="rId5"/>
    <p:sldId id="258" r:id="rId6"/>
    <p:sldId id="264" r:id="rId7"/>
    <p:sldId id="266" r:id="rId8"/>
    <p:sldId id="265" r:id="rId9"/>
    <p:sldId id="263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2015-10-05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39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2015-10-05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2996952"/>
            <a:ext cx="871220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시가지 조도개선 사업 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로터리 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구간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영동천주변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고효율 가로등기구 교체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국지도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지방도 교통량 조사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15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10. 16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지점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국지도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조사원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/207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반장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지점별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방향별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시간대별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차종별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교통량 조사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140969"/>
            <a:ext cx="8783637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택시 감차위원회 구성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부군수외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감차 보상액 및 업체별 감차 대수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01" name="직사각형 7"/>
          <p:cNvSpPr>
            <a:spLocks noChangeArrowheads="1"/>
          </p:cNvSpPr>
          <p:nvPr/>
        </p:nvSpPr>
        <p:spPr bwMode="auto">
          <a:xfrm>
            <a:off x="0" y="188641"/>
            <a:ext cx="9036496" cy="33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11-3.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와인축제 주변 가로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 점검     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05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10. 08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축제장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축제대비 가로등 사전점검으로 야간 주민이동 및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관광객 편익 제공    </a:t>
            </a:r>
            <a:endParaRPr kumimoji="1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2348881"/>
            <a:ext cx="8783637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 smtClean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자동차관련 과태료 사전통지 및 부과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주정차위반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정기검사지연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보험미가입자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납부기간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15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10. 31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사전통지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279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140,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76,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63)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부과고지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152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71,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31,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50)</a:t>
            </a:r>
            <a:endParaRPr kumimoji="1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01" name="직사각형 7"/>
          <p:cNvSpPr>
            <a:spLocks noChangeArrowheads="1"/>
          </p:cNvSpPr>
          <p:nvPr/>
        </p:nvSpPr>
        <p:spPr bwMode="auto">
          <a:xfrm>
            <a:off x="179512" y="188640"/>
            <a:ext cx="8497888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 승강장 청소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10. 12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269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11-7.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군도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899536"/>
          <a:ext cx="8641656" cy="236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606"/>
                <a:gridCol w="3137537"/>
                <a:gridCol w="936104"/>
                <a:gridCol w="1008112"/>
                <a:gridCol w="1944216"/>
                <a:gridCol w="72008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5.7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8,400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61897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주곡</a:t>
                      </a:r>
                      <a:r>
                        <a:rPr kumimoji="1" lang="en-US" altLang="ko-KR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~</a:t>
                      </a: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임계간</a:t>
                      </a:r>
                      <a:r>
                        <a:rPr kumimoji="1" lang="en-US" altLang="ko-KR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(2</a:t>
                      </a: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공구</a:t>
                      </a:r>
                      <a:r>
                        <a:rPr kumimoji="1" lang="en-US" altLang="ko-KR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)</a:t>
                      </a: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도로 </a:t>
                      </a:r>
                      <a:r>
                        <a:rPr kumimoji="1" lang="ko-KR" altLang="en-US" sz="14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en-US" altLang="ko-KR" sz="14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1.1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1,100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상수관로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 매설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노상정리 및 배수공 시공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+mn-ea"/>
                        <a:ea typeface="+mn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율리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한석간도로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1.3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1,500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구조물공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포장공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734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지내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심천간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(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구강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)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도로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1.2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3,300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토공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및 배수공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335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노근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우천간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도로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2.1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2,500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구조물공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180404" y="3717032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도로유지보수 및 교량가설 사업추진</a:t>
            </a:r>
            <a:endParaRPr kumimoji="1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51520" y="4293096"/>
          <a:ext cx="8640962" cy="2102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55"/>
                <a:gridCol w="3096344"/>
                <a:gridCol w="1034802"/>
                <a:gridCol w="1053430"/>
                <a:gridCol w="201553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08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도로유지보수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300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수시 설계 후 착공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600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물한도로</a:t>
                      </a:r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 선형개량 및 가변주차장설치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보상 및 착공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9275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lt"/>
                          <a:ea typeface="HY헤드라인M" pitchFamily="18" charset="-127"/>
                        </a:rPr>
                        <a:t>교 량</a:t>
                      </a:r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남전교재가설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0.5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1,000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인허가 및 보상협의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9275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영동</a:t>
                      </a:r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교 아치조형물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식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200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8750" y="356809"/>
            <a:ext cx="8928100" cy="285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농어촌도로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936888"/>
          <a:ext cx="8640963" cy="5342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807"/>
                <a:gridCol w="2304256"/>
                <a:gridCol w="1008112"/>
                <a:gridCol w="1152128"/>
                <a:gridCol w="2232248"/>
                <a:gridCol w="935412"/>
              </a:tblGrid>
              <a:tr h="5743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006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11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6.85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11,600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농어촌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로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웅북도로확포장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1.4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2,200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노상 및 배수공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대해도로확포장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(2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공구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0.95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사업집행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내룡도로확포장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0.3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보상추진 및 시공측량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금정도로확포장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0.1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200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포장공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및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법면정리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서송원진입도로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(2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공구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0.2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800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시공 측량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횡지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~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구백간도로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1.0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보상추진 및 시공측량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>
                          <a:latin typeface="+mn-lt"/>
                        </a:rPr>
                        <a:t>화신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2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절골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도로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800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공사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일시중지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(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>
                          <a:latin typeface="+mn-lt"/>
                        </a:rPr>
                        <a:t>탑선도로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0.7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>
                          <a:latin typeface="+mn-lt"/>
                        </a:rPr>
                        <a:t>유곡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버드실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도로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0.2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400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보상추진 및 착공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smtClean="0">
                          <a:latin typeface="+mn-lt"/>
                        </a:rPr>
                        <a:t>월전</a:t>
                      </a:r>
                      <a:r>
                        <a:rPr lang="en-US" altLang="ko-KR" sz="1400" b="1" u="none" strike="noStrike" dirty="0" smtClean="0">
                          <a:latin typeface="+mn-lt"/>
                        </a:rPr>
                        <a:t>-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남악간도로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700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실시설계 및 주민설명회 개최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지촌도로확포장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1.0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 협의 및 준공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4" name="직사각형 7"/>
          <p:cNvSpPr>
            <a:spLocks noChangeArrowheads="1"/>
          </p:cNvSpPr>
          <p:nvPr/>
        </p:nvSpPr>
        <p:spPr bwMode="auto">
          <a:xfrm>
            <a:off x="179512" y="463312"/>
            <a:ext cx="8569325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농업용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수질검사 실시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상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(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농업용수 </a:t>
            </a:r>
            <a:r>
              <a:rPr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마다 수질검사 실시</a:t>
            </a:r>
            <a:r>
              <a:rPr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점검기간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점검내용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농업용수 수질검사  실시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0825" y="3429000"/>
            <a:ext cx="88646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하반기 저수지 수목제거 공사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공사대상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에미실소류지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량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풀깍기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수목제거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98,423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619</Words>
  <Application>Microsoft Office PowerPoint</Application>
  <PresentationFormat>화면 슬라이드 쇼(4:3)</PresentationFormat>
  <Paragraphs>188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33</cp:revision>
  <dcterms:created xsi:type="dcterms:W3CDTF">2015-07-30T06:34:38Z</dcterms:created>
  <dcterms:modified xsi:type="dcterms:W3CDTF">2015-10-05T05:10:03Z</dcterms:modified>
</cp:coreProperties>
</file>