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333" r:id="rId5"/>
    <p:sldId id="336" r:id="rId6"/>
    <p:sldId id="338" r:id="rId7"/>
    <p:sldId id="334" r:id="rId8"/>
    <p:sldId id="335" r:id="rId9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173" autoAdjust="0"/>
  </p:normalViewPr>
  <p:slideViewPr>
    <p:cSldViewPr>
      <p:cViewPr varScale="1">
        <p:scale>
          <a:sx n="118" d="100"/>
          <a:sy n="118" d="100"/>
        </p:scale>
        <p:origin x="7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1" y="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5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1" y="944065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06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3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769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94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2020-11-11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9" y="0"/>
            <a:ext cx="9286909" cy="6858000"/>
          </a:xfrm>
          <a:prstGeom prst="rect">
            <a:avLst/>
          </a:prstGeom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643570" y="214290"/>
          <a:ext cx="335758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284631664" descr="EMB000029b42ee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71454" y="26074"/>
            <a:ext cx="9286907" cy="6965180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9" y="0"/>
            <a:ext cx="9358362" cy="6991254"/>
          </a:xfrm>
          <a:prstGeom prst="rect">
            <a:avLst/>
          </a:prstGeom>
        </p:spPr>
      </p:pic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795970" y="366690"/>
          <a:ext cx="335758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643314"/>
            <a:ext cx="87122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접도구역 관리대장 및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안내표지판 정비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 국도 및 지방도 접도구역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접도구역내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기존 건축물 멸실 여부 확인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 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접도구역 안내표지판 문구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법조항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정비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285729"/>
            <a:ext cx="8463118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14-1. 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건설 등록기준 실태조사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전문건설업체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(14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개업체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자본금미달의심업체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개업체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기술인력 미달업체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 4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개업체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조사내용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자본금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기술인력에 대한 미달사항을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입증할수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있는 서류 제출 받아 검토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(11.18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70146" y="3356992"/>
            <a:ext cx="8893652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교통안전교육장 조성사업 실시설계용역 착수</a:t>
            </a:r>
            <a:endParaRPr lang="en-US" altLang="ko-KR" sz="10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     치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매천리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14-1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번지 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필지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 역 비 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27,190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용역기간 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초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~12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중순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9512" y="332656"/>
            <a:ext cx="8715436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오감만족 사업구역 지정 변경 및 용역집행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계산리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484-9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번지 일원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용 역  비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21,900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용역기간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~5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(6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개월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78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950" y="436091"/>
            <a:ext cx="9036050" cy="187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953000" algn="l"/>
              </a:tabLst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indent="-457200" latinLnBrk="1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953000" algn="l"/>
              </a:tabLst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953000" algn="l"/>
              </a:tabLs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rgbClr val="FFFFFF"/>
              </a:buClr>
              <a:buFont typeface="Wingdings" panose="05000000000000000000" pitchFamily="2" charset="2"/>
              <a:buNone/>
            </a:pPr>
            <a:endParaRPr lang="en-US" altLang="ko-KR" sz="300" b="1" dirty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  <a:sym typeface="Symbol" panose="05050102010706020507" pitchFamily="18" charset="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4462" y="1916832"/>
            <a:ext cx="9036050" cy="187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953000" algn="l"/>
              </a:tabLst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indent="-457200" latinLnBrk="1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953000" algn="l"/>
              </a:tabLst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953000" algn="l"/>
              </a:tabLs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rgbClr val="FFFFFF"/>
              </a:buClr>
              <a:buFont typeface="Wingdings" panose="05000000000000000000" pitchFamily="2" charset="2"/>
              <a:buNone/>
            </a:pPr>
            <a:endParaRPr lang="en-US" altLang="ko-KR" sz="300" b="1" dirty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14-6.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군도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호선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용산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시금리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도로확포장공사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추진</a:t>
            </a:r>
            <a:endParaRPr lang="ko-KR" altLang="en-US" sz="28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용산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시금리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L=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1,100m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B=8.0m / 1,443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백만원</a:t>
            </a:r>
            <a:endParaRPr lang="en-US" altLang="ko-KR" sz="2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80974" y="3397573"/>
            <a:ext cx="9036050" cy="187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953000" algn="l"/>
              </a:tabLst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indent="-457200" latinLnBrk="1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953000" algn="l"/>
              </a:tabLst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953000" algn="l"/>
              </a:tabLst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rgbClr val="FFFFFF"/>
              </a:buClr>
              <a:buFont typeface="Wingdings" panose="05000000000000000000" pitchFamily="2" charset="2"/>
              <a:buNone/>
            </a:pPr>
            <a:endParaRPr lang="en-US" altLang="ko-KR" sz="300" b="1" dirty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14-7.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광평도로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확포장공사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추진</a:t>
            </a:r>
            <a:endParaRPr lang="ko-KR" altLang="en-US" sz="28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황간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광평리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 / L=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350m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B=6.5m 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368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백만원</a:t>
            </a:r>
            <a:endParaRPr lang="en-US" altLang="ko-KR" sz="2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직사각형 7"/>
          <p:cNvSpPr>
            <a:spLocks noChangeArrowheads="1"/>
          </p:cNvSpPr>
          <p:nvPr/>
        </p:nvSpPr>
        <p:spPr bwMode="auto">
          <a:xfrm>
            <a:off x="152252" y="4926295"/>
            <a:ext cx="9051146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14-8.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매곡면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옥전리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도로개설공사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매곡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옥전리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L=121m ,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B=6.0m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 570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51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492896"/>
            <a:ext cx="915580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500563"/>
            <a:ext cx="8543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14-9. 2021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농업생산기반시설 정비사업 대상지 확인 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2020. 11. 9. ~ 11. 20.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농촌개발팀장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 대상지 타당성 검토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7434" y="1700809"/>
            <a:ext cx="9144000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14-10. 4/4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농업용 저수지 안전점검</a:t>
            </a:r>
            <a:endParaRPr lang="en-US" altLang="ko-KR" sz="2400" b="1" kern="0" spc="7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에미실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저수지 외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한국농어촌공사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저수지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안전점검 및 상태평가 등급 산정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6512" y="3429000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14-11.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동절기 대비 건설공사 현장점검 계획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     정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2020. 11. 13.(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길현지구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소규모용수개발사업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점 검 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대전지방국토관리청 건설안전과장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부실시공 및 안전사고 예방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10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28938"/>
            <a:ext cx="86407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215885" y="3986125"/>
            <a:ext cx="8643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14-14. 2021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단계 </a:t>
            </a:r>
            <a:r>
              <a:rPr lang="ko-KR" altLang="en-US" sz="2800" b="1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마을만들기</a:t>
            </a:r>
            <a:r>
              <a:rPr lang="ko-KR" altLang="en-US" sz="28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지원사업 대상마을 선정</a:t>
            </a:r>
            <a:endParaRPr lang="en-US" altLang="ko-KR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마을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 마을당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 이내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마을환경개선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공동체활동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문화복지 프로그램 운영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15885" y="355392"/>
            <a:ext cx="8643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14-12. </a:t>
            </a:r>
            <a:r>
              <a:rPr lang="ko-KR" altLang="en-US" sz="2800" b="1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황간면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농촌중심지활성화사업 시행계획 착수</a:t>
            </a:r>
            <a:endParaRPr lang="en-US" altLang="ko-KR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실시설계 착수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16,000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황간 행복문화복지거점 조성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중심가로정비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5885" y="2113330"/>
            <a:ext cx="864396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 농촌 신활력플러스사업 시행계획 승인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중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시행계획 승인 및 고시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7,000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영동와인공장 신축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활동조직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거점센터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리모델링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19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377</Words>
  <Application>Microsoft Office PowerPoint</Application>
  <PresentationFormat>화면 슬라이드 쇼(4:3)</PresentationFormat>
  <Paragraphs>55</Paragraphs>
  <Slides>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</vt:i4>
      </vt:variant>
    </vt:vector>
  </HeadingPairs>
  <TitlesOfParts>
    <vt:vector size="19" baseType="lpstr">
      <vt:lpstr>HY견고딕</vt:lpstr>
      <vt:lpstr>HY헤드라인M</vt:lpstr>
      <vt:lpstr>Monotype Sorts</vt:lpstr>
      <vt:lpstr>굴림</vt:lpstr>
      <vt:lpstr>굴림체</vt:lpstr>
      <vt:lpstr>맑은 고딕</vt:lpstr>
      <vt:lpstr>Arial</vt:lpstr>
      <vt:lpstr>Symbol</vt:lpstr>
      <vt:lpstr>Times New Roman</vt:lpstr>
      <vt:lpstr>Wingdings</vt:lpstr>
      <vt:lpstr>Office 테마</vt:lpstr>
      <vt:lpstr>2_조화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269</cp:revision>
  <dcterms:created xsi:type="dcterms:W3CDTF">2015-07-30T06:34:38Z</dcterms:created>
  <dcterms:modified xsi:type="dcterms:W3CDTF">2020-11-10T23:12:48Z</dcterms:modified>
</cp:coreProperties>
</file>