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333" r:id="rId5"/>
    <p:sldId id="332" r:id="rId6"/>
    <p:sldId id="330" r:id="rId7"/>
    <p:sldId id="329" r:id="rId8"/>
    <p:sldId id="313" r:id="rId9"/>
    <p:sldId id="277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5173" autoAdjust="0"/>
  </p:normalViewPr>
  <p:slideViewPr>
    <p:cSldViewPr>
      <p:cViewPr varScale="1">
        <p:scale>
          <a:sx n="102" d="100"/>
          <a:sy n="10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_x284631664" descr="EMB000029b42ee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42908" y="17859"/>
            <a:ext cx="9286907" cy="696518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643314"/>
            <a:ext cx="87122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접도구역 관리대장 및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안내표지판 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국도 및 지방도 접도구역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접도구역내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기존 건축물 멸실 여부 확인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접도구역 안내표지판 문구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법조항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214282" y="285729"/>
            <a:ext cx="8463118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건설기계관리 정보시스템 일제 정비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581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굴삭기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지게차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117)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등록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말소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사업자 관리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동원지정현황 자료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71436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4429133"/>
            <a:ext cx="8893652" cy="227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만남의 광장조성사업  추진</a:t>
            </a: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18.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이수한우 앞 삼거리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142844" y="71414"/>
            <a:ext cx="885831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공영 주차장 조성사업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11.1.(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11.30.(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    -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공영주차장  조성사업 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    -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공영주차장 부지 토지매입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2428868"/>
            <a:ext cx="8715436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구교리 공영주차장 조성사업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11.1.(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11.30.(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현대교회 옆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/ 4,060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/1,100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발파작업 및 사토처리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642918"/>
          <a:ext cx="8215370" cy="57835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55697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량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업 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내      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비고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13</a:t>
                      </a:r>
                      <a:r>
                        <a:rPr lang="ko-KR" altLang="en-US" sz="1800" b="1" dirty="0" smtClean="0"/>
                        <a:t>노선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7,621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</a:t>
                      </a:r>
                      <a:r>
                        <a:rPr lang="en-US" altLang="ko-KR" sz="1200" baseline="0" dirty="0" smtClean="0"/>
                        <a:t> ,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산막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조동간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추풍령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계룡리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L=0.9km,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1,000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20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L=0.25km,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관계기관협의 및 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하가도로확포장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L=0.1km,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190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포장공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</a:rPr>
                        <a:t> 및 </a:t>
                      </a:r>
                      <a:r>
                        <a:rPr lang="ko-KR" altLang="en-US" sz="1200" baseline="0" dirty="0" err="1" smtClean="0">
                          <a:solidFill>
                            <a:schemeClr val="tx1"/>
                          </a:solidFill>
                        </a:rPr>
                        <a:t>부대공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93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약목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각계간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L=0.56km,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769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포장공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봉곡리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텃골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L=0.47km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,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1,200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배수공 및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구조물공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한국도로공사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월전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남악간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L=0.6km, B=3~4.0m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700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공사준공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상청화도로확포장공사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L=0.52km,B=5.5m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462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300" dirty="0" err="1" smtClean="0">
                          <a:solidFill>
                            <a:schemeClr val="tx1"/>
                          </a:solidFill>
                        </a:rPr>
                        <a:t>구조물공</a:t>
                      </a:r>
                      <a:r>
                        <a:rPr lang="ko-KR" altLang="en-US" sz="130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en-US" altLang="ko-KR" sz="13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357166"/>
            <a:ext cx="8893652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영동초등학교 주변 보행로 설치사업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 ~ 19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영동초등학교 앞 보행로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준공 및 주민설명회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142844" y="2000241"/>
            <a:ext cx="8929750" cy="20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농업생산기반시설 정비사업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추경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2018. 11.~12.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오탄리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및 시설공사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214250" y="3571876"/>
            <a:ext cx="89297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탑선저수지 준설사업 추진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2018. 11.~12.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번지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저수지 준설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7"/>
          <p:cNvSpPr>
            <a:spLocks noChangeArrowheads="1"/>
          </p:cNvSpPr>
          <p:nvPr/>
        </p:nvSpPr>
        <p:spPr bwMode="auto">
          <a:xfrm>
            <a:off x="214282" y="5072074"/>
            <a:ext cx="9082118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마을만들기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신청접수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마을가꾸기사업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문화복지프로그램운영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14290"/>
            <a:ext cx="892971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 관련 과태료 부과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1600" b="1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자동차손해보상위반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자동차검사지연</a:t>
            </a:r>
            <a:endParaRPr lang="en-US" altLang="ko-KR" sz="1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1600" b="1" kern="0" dirty="0" smtClean="0">
                <a:latin typeface="HY헤드라인M" pitchFamily="18" charset="-127"/>
                <a:ea typeface="HY헤드라인M" pitchFamily="18" charset="-127"/>
              </a:rPr>
              <a:t>영동군 시내 버스승강장 교체 및 이설</a:t>
            </a:r>
            <a:r>
              <a:rPr lang="en-US" altLang="ko-KR" sz="1600" b="1" kern="0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16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영동초등학교 주변 보행로 설치사업 추진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/200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준공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군도 및 농어촌도로 재포장사업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매천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지구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L=0.3km 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도로유지보수사업 추진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단전지구  외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282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 실시설계용역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오정지구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설계용역 준공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구강교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봉곡교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내진보강공사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914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정밀점검용역 외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49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정밀점검용역 준공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1800" y="4857760"/>
            <a:ext cx="87122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보행환경조성 공모사업 선정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보행환경개선지구에 선정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600,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900)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지방지 및  향토지에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554</Words>
  <Application>Microsoft Office PowerPoint</Application>
  <PresentationFormat>화면 슬라이드 쇼(4:3)</PresentationFormat>
  <Paragraphs>122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256</cp:revision>
  <dcterms:created xsi:type="dcterms:W3CDTF">2015-07-30T06:34:38Z</dcterms:created>
  <dcterms:modified xsi:type="dcterms:W3CDTF">2018-10-25T09:11:24Z</dcterms:modified>
</cp:coreProperties>
</file>