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256" r:id="rId4"/>
    <p:sldId id="257" r:id="rId5"/>
    <p:sldId id="327" r:id="rId6"/>
    <p:sldId id="328" r:id="rId7"/>
    <p:sldId id="329" r:id="rId8"/>
    <p:sldId id="313" r:id="rId9"/>
    <p:sldId id="277" r:id="rId10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8" autoAdjust="0"/>
    <p:restoredTop sz="95173" autoAdjust="0"/>
  </p:normalViewPr>
  <p:slideViewPr>
    <p:cSldViewPr>
      <p:cViewPr varScale="1">
        <p:scale>
          <a:sx n="102" d="100"/>
          <a:sy n="102" d="100"/>
        </p:scale>
        <p:origin x="-2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40" y="2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6B4B-D98A-42C7-A27A-609893A63B2F}" type="datetimeFigureOut">
              <a:rPr lang="ko-KR" altLang="en-US" smtClean="0"/>
              <a:pPr/>
              <a:t>2018-09-27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9307-986D-4BE1-AB37-C006588B74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6727" y="9444041"/>
            <a:ext cx="2948888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/>
              <a:buNone/>
            </a:pPr>
            <a:fld id="{E2CAECB7-59CD-4B28-A2FE-F999B675D9FE}" type="slidenum"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kumimoji="1"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466" y="4721225"/>
            <a:ext cx="544068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9307-986D-4BE1-AB37-C006588B7410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02BA-E121-479A-8D1D-97053C92DF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E9E5-CC5F-480C-8814-37216526E3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23B2-C02A-4E0D-B973-8C54299976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96-C057-4F0A-A21C-AF5C1F552D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6FD4-FADD-4B19-8CC0-8F273E65CA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748B-0E63-4C22-A1E7-FBC5CC67D6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E6DA-642D-4407-9586-5EDD14DBCC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46B6-551D-4022-8730-93B080597B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DC83-D33D-4468-99DD-8F8F1F870F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D6C0-43DA-46AA-9C17-55EFEC975B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757D-41BA-4D11-87EB-D10587942A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98F2-C949-41DC-B3F4-3C75FD113BE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7127-E16F-42B8-8B3A-1B8F02A0809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3EEE-037C-404E-990E-ECBEE36681E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7126-1292-441D-94CE-7C845907236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B950-7FEA-485B-8F7C-6581A650491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6A55-51FA-4699-BBCB-AE7D62C4C97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5EC4-8F41-428B-8C0A-847B8542AEAF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6596-2CFF-4941-A4E4-0D84AE7868A9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0547-0B16-4162-B440-5F951D1AECD6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98F0-624E-459B-BCE7-43AE8427FFE5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71DD-D787-4807-B8F6-63917F7E2FD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2018-09-27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2018-09-27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63D8-0C5B-4611-88F3-F00C765788E0}" type="datetimeFigureOut">
              <a:rPr lang="ko-KR" altLang="en-US" smtClean="0"/>
              <a:pPr/>
              <a:t>2018-09-27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fld id="{B4FB7ACF-9309-47AE-BB5E-49EC12C14F9C}" type="slidenum">
              <a:rPr lang="en-US" altLang="ko-KR"/>
              <a:pPr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11F9D-0575-47E1-81D7-C4E74CBB65D3}" type="slidenum">
              <a:rPr kumimoji="1" lang="en-US" altLang="ko-KR">
                <a:solidFill>
                  <a:prstClr val="black">
                    <a:tint val="75000"/>
                  </a:prstClr>
                </a:solidFill>
                <a:ea typeface="HY견고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_x284631664" descr="EMB000029b42e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0"/>
            <a:ext cx="9286907" cy="7000899"/>
          </a:xfrm>
          <a:prstGeom prst="rect">
            <a:avLst/>
          </a:prstGeom>
          <a:noFill/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kumimoji="1"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kumimoji="1" lang="ko-KR" altLang="en-US" sz="6500" b="1" dirty="0">
              <a:solidFill>
                <a:srgbClr val="333399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5643570" y="214290"/>
          <a:ext cx="3357586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86"/>
              </a:tblGrid>
              <a:tr h="7772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2844" y="2928935"/>
            <a:ext cx="8497919" cy="371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59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282" y="2285992"/>
            <a:ext cx="892971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4282" y="428604"/>
            <a:ext cx="878687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kumimoji="1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14282" y="285728"/>
            <a:ext cx="864399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10-1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2018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국지도 및 지방도 교통량 조사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10. 18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10. 19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27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 지점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국지도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지방도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9,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조사원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67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개반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/207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반장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69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조사원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138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지점별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방향별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시간대별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차종별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교통량조사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14282" y="3143248"/>
            <a:ext cx="894879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10-2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난계국악축제대비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영동천주변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가로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보안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등점검</a:t>
            </a:r>
            <a:endParaRPr lang="ko-KR" altLang="en-US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기     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10. 4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∼</a:t>
            </a:r>
            <a:r>
              <a:rPr lang="en-US" altLang="ko-KR" sz="2800" b="1" kern="0" dirty="0" smtClean="0">
                <a:latin typeface="HY헤드라인M" pitchFamily="18" charset="-127"/>
                <a:ea typeface="HY헤드라인M" pitchFamily="18" charset="-127"/>
              </a:rPr>
              <a:t>10. 5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대     상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영동천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주변 가로등 및 보안등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난계국악축제기간중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주민 불편 최소화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71436"/>
            <a:ext cx="8783638" cy="309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42844" y="4786322"/>
            <a:ext cx="8893652" cy="227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10-5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구교리 공영주차장 조성사업 추진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10.1.(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) ~ 10.31.(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현대교회 옆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 / 4,060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㎡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/1,100</a:t>
            </a:r>
            <a:r>
              <a:rPr lang="ko-KR" altLang="en-US" sz="2400" b="1" spc="-10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spc="-10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시험발파 후 주민의견 수렴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7"/>
          <p:cNvSpPr>
            <a:spLocks noChangeArrowheads="1"/>
          </p:cNvSpPr>
          <p:nvPr/>
        </p:nvSpPr>
        <p:spPr bwMode="auto">
          <a:xfrm>
            <a:off x="142844" y="71414"/>
            <a:ext cx="8858312" cy="282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10-3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공영 주차장 조성사업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10.1.(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) ~ 10.31.(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용 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      - </a:t>
            </a:r>
            <a:r>
              <a:rPr lang="ko-KR" altLang="en-US" sz="2400" b="1" kern="0" spc="-150" dirty="0" err="1" smtClean="0">
                <a:latin typeface="HY헤드라인M" pitchFamily="18" charset="-127"/>
                <a:ea typeface="HY헤드라인M" pitchFamily="18" charset="-127"/>
              </a:rPr>
              <a:t>남성리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 공영주차장  조성사업 착공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      - </a:t>
            </a:r>
            <a:r>
              <a:rPr lang="ko-KR" altLang="en-US" sz="2400" b="1" kern="0" spc="-150" dirty="0" err="1" smtClean="0">
                <a:latin typeface="HY헤드라인M" pitchFamily="18" charset="-127"/>
                <a:ea typeface="HY헤드라인M" pitchFamily="18" charset="-127"/>
              </a:rPr>
              <a:t>영동역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 및 </a:t>
            </a:r>
            <a:r>
              <a:rPr lang="ko-KR" altLang="en-US" sz="2400" b="1" kern="0" spc="-150" dirty="0" err="1" smtClean="0">
                <a:latin typeface="HY헤드라인M" pitchFamily="18" charset="-127"/>
                <a:ea typeface="HY헤드라인M" pitchFamily="18" charset="-127"/>
              </a:rPr>
              <a:t>매천리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 공영주차장 부지 토지매입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14282" y="2928934"/>
            <a:ext cx="8643998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10-4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 주차장 수급실태조사 용역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~12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영동군 일원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17,000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천원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주차장 수급실태 조사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주차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수급률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분석 등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 flipV="1">
            <a:off x="142844" y="6000767"/>
            <a:ext cx="8793194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7"/>
          <p:cNvSpPr>
            <a:spLocks noChangeArrowheads="1"/>
          </p:cNvSpPr>
          <p:nvPr/>
        </p:nvSpPr>
        <p:spPr bwMode="auto">
          <a:xfrm>
            <a:off x="214282" y="71414"/>
            <a:ext cx="8822214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10-6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b="1" dirty="0" smtClean="0"/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군도 및 농어촌도로 확포장 사업 추진</a:t>
            </a:r>
            <a:endParaRPr kumimoji="1"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kumimoji="1"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</a:t>
            </a: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28596" y="642918"/>
          <a:ext cx="8215370" cy="57835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00330"/>
                <a:gridCol w="1785950"/>
                <a:gridCol w="1214446"/>
                <a:gridCol w="2000264"/>
                <a:gridCol w="714380"/>
              </a:tblGrid>
              <a:tr h="55697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/>
                        <a:t>사  업  명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/>
                        <a:t>사  업  량 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/>
                        <a:t>사 업 비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err="1" smtClean="0"/>
                        <a:t>백만원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/>
                        <a:t>내      용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/>
                        <a:t>비고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27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합    계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/>
                        <a:t>13</a:t>
                      </a:r>
                      <a:r>
                        <a:rPr lang="ko-KR" altLang="en-US" sz="1800" b="1" dirty="0" smtClean="0"/>
                        <a:t>노선</a:t>
                      </a:r>
                      <a:endParaRPr lang="ko-KR" alt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/>
                        <a:t>7,621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/>
                        <a:t>추풍령</a:t>
                      </a:r>
                      <a:r>
                        <a:rPr lang="en-US" altLang="ko-KR" sz="1200" b="1" dirty="0" smtClean="0"/>
                        <a:t>(</a:t>
                      </a:r>
                      <a:r>
                        <a:rPr lang="ko-KR" altLang="en-US" sz="1200" b="1" dirty="0" smtClean="0"/>
                        <a:t>사부리</a:t>
                      </a:r>
                      <a:r>
                        <a:rPr lang="en-US" altLang="ko-KR" sz="1200" b="1" dirty="0" smtClean="0"/>
                        <a:t>)</a:t>
                      </a:r>
                      <a:r>
                        <a:rPr lang="ko-KR" altLang="en-US" sz="1200" b="1" dirty="0" err="1" smtClean="0"/>
                        <a:t>도로확포장</a:t>
                      </a:r>
                      <a:r>
                        <a:rPr lang="ko-KR" altLang="en-US" sz="1200" b="1" dirty="0" smtClean="0"/>
                        <a:t> 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L=0.6km</a:t>
                      </a:r>
                      <a:r>
                        <a:rPr lang="en-US" altLang="ko-KR" sz="1200" baseline="0" dirty="0" smtClean="0"/>
                        <a:t> ,</a:t>
                      </a:r>
                      <a:r>
                        <a:rPr lang="en-US" altLang="ko-KR" sz="1200" dirty="0" smtClean="0"/>
                        <a:t>B=8.0m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smtClean="0"/>
                        <a:t>보상협의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산막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조동간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L=0.6km,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smtClean="0"/>
                        <a:t>B=8.0m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300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관계기관협의 및 보상협의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추풍령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계룡리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L=0.6km,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smtClean="0"/>
                        <a:t>B=6.0m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350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보상협의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학촌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마곡간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L=0.9km,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smtClean="0"/>
                        <a:t>B=6.0m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750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관계기관협의 및 보상협의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횡지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구백간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L=0.6km,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smtClean="0"/>
                        <a:t>B=6.0m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1,000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보상협의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광평</a:t>
                      </a:r>
                      <a:r>
                        <a:rPr lang="ko-KR" altLang="en-US" sz="1200" b="1" baseline="0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L=0.25km,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smtClean="0"/>
                        <a:t>B=8.0m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500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/>
                        <a:t>관계기관협의 및 보상협의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하가도로확포장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L=0.1km,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smtClean="0"/>
                        <a:t>B=6.0m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/>
                        <a:t>190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공사추진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93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약목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각계간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L=0.56km,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B=6.0m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769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</a:rPr>
                        <a:t>포장공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 시공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구강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죽산간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L=1.72km,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B=3~8m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600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보상협의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봉곡리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텃골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L=0.47km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, B=6.0m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1,200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배수공 및 </a:t>
                      </a:r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</a:rPr>
                        <a:t>구조물공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</a:rPr>
                        <a:t> 시공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9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노근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우천간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L=0.65km,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B=8.0m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관계기관협의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한국도로공사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월전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남악간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L=0.6km, B=3~4.0m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700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</a:rPr>
                        <a:t>포장공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 시공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상청화도로확포장공사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L=0.52km,B=5.5m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462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dirty="0" smtClean="0">
                          <a:solidFill>
                            <a:schemeClr val="tx1"/>
                          </a:solidFill>
                        </a:rPr>
                        <a:t>토공 시공</a:t>
                      </a:r>
                      <a:endParaRPr lang="en-US" altLang="ko-KR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 flipV="1">
            <a:off x="142844" y="6000767"/>
            <a:ext cx="8793194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7"/>
          <p:cNvSpPr>
            <a:spLocks noChangeArrowheads="1"/>
          </p:cNvSpPr>
          <p:nvPr/>
        </p:nvSpPr>
        <p:spPr bwMode="auto">
          <a:xfrm>
            <a:off x="142844" y="71414"/>
            <a:ext cx="8893652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10-7.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보행환경개선지구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공모사업 현장평가</a:t>
            </a:r>
            <a:endParaRPr lang="en-US" altLang="ko-KR" sz="10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kumimoji="1"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1"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kumimoji="1"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 </a:t>
            </a:r>
            <a:r>
              <a:rPr kumimoji="1"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(10:00~12:00</a:t>
            </a:r>
            <a:r>
              <a:rPr kumimoji="1"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)/</a:t>
            </a:r>
            <a:r>
              <a:rPr kumimoji="1"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kumimoji="1"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계산리</a:t>
            </a:r>
            <a:r>
              <a:rPr kumimoji="1"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1"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중앙동</a:t>
            </a:r>
            <a:r>
              <a:rPr kumimoji="1"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)51,000</a:t>
            </a:r>
            <a:r>
              <a:rPr kumimoji="1"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㎡</a:t>
            </a:r>
            <a:endParaRPr kumimoji="1"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kumimoji="1"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1,500</a:t>
            </a:r>
            <a:r>
              <a:rPr kumimoji="1"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kumimoji="1"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1"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국비</a:t>
            </a:r>
            <a:r>
              <a:rPr kumimoji="1"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600. </a:t>
            </a:r>
            <a:r>
              <a:rPr kumimoji="1"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군비</a:t>
            </a:r>
            <a:r>
              <a:rPr kumimoji="1"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900)</a:t>
            </a:r>
            <a:endParaRPr kumimoji="1"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</a:t>
            </a:r>
            <a:r>
              <a:rPr kumimoji="1"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용 </a:t>
            </a:r>
            <a:r>
              <a:rPr kumimoji="1"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1"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사업계획 타당성 및 적정성 평가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7"/>
          <p:cNvSpPr>
            <a:spLocks noChangeArrowheads="1"/>
          </p:cNvSpPr>
          <p:nvPr/>
        </p:nvSpPr>
        <p:spPr bwMode="auto">
          <a:xfrm>
            <a:off x="142844" y="2357430"/>
            <a:ext cx="8929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10-8.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2018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하반기 저수지 수목제거 추진</a:t>
            </a:r>
            <a:endParaRPr lang="en-US" altLang="ko-KR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2018. 10.~11. 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관내 저수지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54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개소 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저수지 수목제거 추진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7"/>
          <p:cNvSpPr>
            <a:spLocks noChangeArrowheads="1"/>
          </p:cNvSpPr>
          <p:nvPr/>
        </p:nvSpPr>
        <p:spPr bwMode="auto">
          <a:xfrm>
            <a:off x="214250" y="4071942"/>
            <a:ext cx="8929750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10-9.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2018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</a:t>
            </a:r>
            <a:r>
              <a:rPr lang="en-US" altLang="ko-KR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MERiT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명상 네트워크사업 워크숍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10.24.~26./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제주도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/ 10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관련부서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명씩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명상 프로그램 체험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및 사례 견학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282" y="214290"/>
            <a:ext cx="892971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10-10.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 현안업무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자동차 관련 과태료 부과 </a:t>
            </a:r>
            <a:r>
              <a:rPr lang="en-US" altLang="ko-KR" sz="16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1600" b="1" dirty="0" err="1" smtClean="0">
                <a:latin typeface="HY헤드라인M" pitchFamily="18" charset="-127"/>
                <a:ea typeface="HY헤드라인M" pitchFamily="18" charset="-127"/>
              </a:rPr>
              <a:t>불법주정차</a:t>
            </a:r>
            <a:r>
              <a:rPr lang="en-US" altLang="ko-KR" sz="16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자동차손해보상위반</a:t>
            </a:r>
            <a:r>
              <a:rPr lang="en-US" altLang="ko-KR" sz="16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600" b="1" dirty="0" smtClean="0">
                <a:latin typeface="HY헤드라인M" pitchFamily="18" charset="-127"/>
                <a:ea typeface="HY헤드라인M" pitchFamily="18" charset="-127"/>
              </a:rPr>
              <a:t>자동차검사지연</a:t>
            </a:r>
            <a:endParaRPr lang="en-US" altLang="ko-KR" sz="16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1600" b="1" kern="0" dirty="0" smtClean="0">
                <a:latin typeface="HY헤드라인M" pitchFamily="18" charset="-127"/>
                <a:ea typeface="HY헤드라인M" pitchFamily="18" charset="-127"/>
              </a:rPr>
              <a:t>영동군 시내 버스승강장 교체 및 이설</a:t>
            </a:r>
            <a:r>
              <a:rPr lang="en-US" altLang="ko-KR" sz="1600" b="1" kern="0" dirty="0" smtClean="0">
                <a:latin typeface="HY헤드라인M" pitchFamily="18" charset="-127"/>
                <a:ea typeface="HY헤드라인M" pitchFamily="18" charset="-127"/>
              </a:rPr>
              <a:t>/ 50</a:t>
            </a:r>
            <a:r>
              <a:rPr lang="ko-KR" altLang="en-US" sz="1600" b="1" kern="0" dirty="0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16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1600" b="1" kern="0" dirty="0" smtClean="0">
                <a:latin typeface="HY헤드라인M" pitchFamily="18" charset="-127"/>
                <a:ea typeface="HY헤드라인M" pitchFamily="18" charset="-127"/>
              </a:rPr>
              <a:t>회전교차로 설치사업 추진</a:t>
            </a:r>
            <a:r>
              <a:rPr lang="en-US" altLang="ko-KR" sz="1600" b="1" kern="0" dirty="0" smtClean="0">
                <a:latin typeface="HY헤드라인M" pitchFamily="18" charset="-127"/>
                <a:ea typeface="HY헤드라인M" pitchFamily="18" charset="-127"/>
              </a:rPr>
              <a:t>/ 3</a:t>
            </a:r>
            <a:r>
              <a:rPr lang="ko-KR" altLang="en-US" sz="1600" b="1" kern="0" dirty="0" err="1" smtClean="0">
                <a:latin typeface="HY헤드라인M" pitchFamily="18" charset="-127"/>
                <a:ea typeface="HY헤드라인M" pitchFamily="18" charset="-127"/>
              </a:rPr>
              <a:t>개교차로</a:t>
            </a:r>
            <a:r>
              <a:rPr lang="ko-KR" altLang="en-US" sz="16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600" b="1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600" b="1" kern="0" dirty="0" smtClean="0">
                <a:latin typeface="HY헤드라인M" pitchFamily="18" charset="-127"/>
                <a:ea typeface="HY헤드라인M" pitchFamily="18" charset="-127"/>
              </a:rPr>
              <a:t>부용</a:t>
            </a:r>
            <a:r>
              <a:rPr lang="en-US" altLang="ko-KR" sz="1600" b="1" kern="0" dirty="0" smtClean="0">
                <a:latin typeface="HY헤드라인M" pitchFamily="18" charset="-127"/>
                <a:ea typeface="HY헤드라인M" pitchFamily="18" charset="-127"/>
              </a:rPr>
              <a:t>3,</a:t>
            </a:r>
            <a:r>
              <a:rPr lang="ko-KR" altLang="en-US" sz="1600" b="1" kern="0" dirty="0" smtClean="0">
                <a:latin typeface="HY헤드라인M" pitchFamily="18" charset="-127"/>
                <a:ea typeface="HY헤드라인M" pitchFamily="18" charset="-127"/>
              </a:rPr>
              <a:t>구교</a:t>
            </a:r>
            <a:r>
              <a:rPr lang="en-US" altLang="ko-KR" sz="1600" b="1" kern="0" dirty="0" smtClean="0">
                <a:latin typeface="HY헤드라인M" pitchFamily="18" charset="-127"/>
                <a:ea typeface="HY헤드라인M" pitchFamily="18" charset="-127"/>
              </a:rPr>
              <a:t>1,2)/</a:t>
            </a:r>
            <a:r>
              <a:rPr lang="ko-KR" altLang="en-US" sz="1600" b="1" kern="0" dirty="0" smtClean="0">
                <a:latin typeface="HY헤드라인M" pitchFamily="18" charset="-127"/>
                <a:ea typeface="HY헤드라인M" pitchFamily="18" charset="-127"/>
              </a:rPr>
              <a:t>관련기관협의 및 보상협의</a:t>
            </a:r>
            <a:endParaRPr lang="en-US" altLang="ko-KR" sz="16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1600" b="1" kern="0" dirty="0" smtClean="0">
                <a:latin typeface="HY헤드라인M" pitchFamily="18" charset="-127"/>
                <a:ea typeface="HY헤드라인M" pitchFamily="18" charset="-127"/>
              </a:rPr>
              <a:t>만남의 광장 조성사업 추진</a:t>
            </a:r>
            <a:r>
              <a:rPr lang="en-US" altLang="ko-KR" sz="1600" b="1" kern="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1600" b="1" kern="0" dirty="0" err="1" smtClean="0">
                <a:latin typeface="HY헤드라인M" pitchFamily="18" charset="-127"/>
                <a:ea typeface="HY헤드라인M" pitchFamily="18" charset="-127"/>
              </a:rPr>
              <a:t>부용리</a:t>
            </a:r>
            <a:r>
              <a:rPr lang="ko-KR" altLang="en-US" sz="1600" b="1" kern="0" dirty="0" smtClean="0">
                <a:latin typeface="HY헤드라인M" pitchFamily="18" charset="-127"/>
                <a:ea typeface="HY헤드라인M" pitchFamily="18" charset="-127"/>
              </a:rPr>
              <a:t> 이수한우 앞 삼거리 </a:t>
            </a:r>
            <a:endParaRPr lang="en-US" altLang="ko-KR" sz="16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군도 및 농어촌도로 재포장사업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(4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차분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kumimoji="1" lang="ko-KR" altLang="en-US" sz="16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매천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지구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L=0.3km / 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공사추진</a:t>
            </a:r>
            <a:endParaRPr kumimoji="1" lang="en-US" altLang="ko-KR" sz="16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도로유지보수사업 추진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(1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차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서산지구 외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3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 237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공사준공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도로유지보수사업 추진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(3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차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kumimoji="1" lang="ko-KR" altLang="en-US" sz="16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봉현지구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외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 164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공사추진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어린이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노인보호구역 정비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영동제일요양병원 앞 외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공사준공</a:t>
            </a:r>
            <a:endParaRPr kumimoji="1" lang="en-US" altLang="ko-KR" sz="16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6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구강교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및 </a:t>
            </a:r>
            <a:r>
              <a:rPr kumimoji="1" lang="ko-KR" altLang="en-US" sz="16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봉곡교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내진보강공사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914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공사추진</a:t>
            </a:r>
            <a:endParaRPr kumimoji="1" lang="en-US" altLang="ko-KR" sz="16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6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두릉지구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ko-KR" altLang="en-US" sz="16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밭기반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정비사업 준공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10. 4 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준공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kumimoji="1" lang="ko-KR" altLang="en-US" sz="16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양강면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ko-KR" altLang="en-US" sz="16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가동리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일원</a:t>
            </a:r>
            <a:endParaRPr kumimoji="1" lang="en-US" altLang="ko-KR" sz="16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지역공동체  컨설팅사업 추진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1" lang="ko-KR" altLang="en-US" sz="16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공동체별로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en-US" altLang="ko-KR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1" lang="ko-KR" altLang="en-US" sz="16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회이상</a:t>
            </a:r>
            <a:r>
              <a:rPr kumimoji="1" lang="ko-KR" altLang="en-US" sz="16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직접 방문 맞춤형 컨설팅지원</a:t>
            </a:r>
            <a:endParaRPr lang="ko-KR" altLang="en-US" sz="16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kumimoji="1" lang="en-US" altLang="ko-KR" sz="16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kumimoji="1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1800" y="4857760"/>
            <a:ext cx="87122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79388" y="500063"/>
            <a:ext cx="8626475" cy="578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2018</a:t>
            </a:r>
            <a:r>
              <a:rPr lang="ko-KR" altLang="en-US" sz="24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국지도 및 지방도 교통량 조사  홍보</a:t>
            </a:r>
            <a:endParaRPr lang="en-US" altLang="ko-KR" sz="24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-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군민들의 교통편익 개선을 위한 기초자료 활용을 위해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전국동시 실시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감고을소식지</a:t>
            </a:r>
            <a:r>
              <a:rPr lang="ko-KR" altLang="en-US" sz="2400" b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및 향토지에 홍보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80975" y="3571875"/>
            <a:ext cx="878363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1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612</Words>
  <Application>Microsoft Office PowerPoint</Application>
  <PresentationFormat>화면 슬라이드 쇼(4:3)</PresentationFormat>
  <Paragraphs>129</Paragraphs>
  <Slides>7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Office 테마</vt:lpstr>
      <vt:lpstr>2_조화</vt:lpstr>
      <vt:lpstr>1_Office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248</cp:revision>
  <dcterms:created xsi:type="dcterms:W3CDTF">2015-07-30T06:34:38Z</dcterms:created>
  <dcterms:modified xsi:type="dcterms:W3CDTF">2018-09-27T06:23:58Z</dcterms:modified>
</cp:coreProperties>
</file>