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309" r:id="rId6"/>
    <p:sldId id="311" r:id="rId7"/>
    <p:sldId id="308" r:id="rId8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C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월중사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8104" y="116632"/>
          <a:ext cx="3491880" cy="90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908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9082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32657"/>
            <a:ext cx="88583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∼황간 도로건설공사 감정평가 현지조사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320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평가기간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7. 30 – 7. 31   </a:t>
            </a:r>
          </a:p>
          <a:p>
            <a:pPr marL="914400" lvl="1" indent="-4320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8. 1 – 8. 2      -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8. 5- 8. 6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가온감정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대한감정평가법인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영업권조사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협조사항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공사구간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마을방송을 통한 안내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소유자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입회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07504" y="3356993"/>
            <a:ext cx="9046052" cy="214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환경정비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승강장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제거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및 주변 환경정화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승강장 주변 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위험지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구역 복개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태양광 표지판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72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7504" y="5301208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구교동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부용리주차장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, 소규모주차장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공영주차장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142844" y="188640"/>
            <a:ext cx="8786874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재해위험저수지 지정을 위한 행정예고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8. 7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대상저수지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쌍암리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법곡저수지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목 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저수지의 붕괴 등으로 인한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 사전대비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07504" y="2492897"/>
            <a:ext cx="897461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마을만들기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추진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마을당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30,000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상사업비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상가리 외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마을환경정비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문화복지프로그램 등</a:t>
            </a:r>
            <a:endParaRPr lang="en-US" altLang="ko-KR" sz="26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4780508"/>
            <a:ext cx="86409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일반농산어촌개발사업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공공디자인 심의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요청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농촌중심지활성화 사업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압치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죽산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내룡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신항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창조적마을만들기사업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864886"/>
          <a:ext cx="8215370" cy="5803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03244"/>
                <a:gridCol w="2232248"/>
                <a:gridCol w="1080120"/>
                <a:gridCol w="1584176"/>
                <a:gridCol w="615582"/>
              </a:tblGrid>
              <a:tr h="6350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내      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L=10.7km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9,305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15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</a:t>
                      </a:r>
                      <a:r>
                        <a:rPr lang="en-US" altLang="ko-KR" sz="1200" b="1" baseline="0" dirty="0" smtClean="0"/>
                        <a:t> ,</a:t>
                      </a:r>
                      <a:r>
                        <a:rPr lang="en-US" altLang="ko-KR" sz="1200" b="1" dirty="0" smtClean="0"/>
                        <a:t>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공사준공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63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추풍령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계룡리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650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공사추진중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64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L=0.9km,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1,500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81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1,300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98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20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L=0.25km,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보상협의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600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40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68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공암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철동간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진입로 개설공사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L=0.3km,B=6.5(5.0)m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공사준공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5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2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B=8.0(7.0)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45"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ko-KR" altLang="en-US" sz="1150" b="1" dirty="0" err="1" smtClean="0">
                          <a:solidFill>
                            <a:schemeClr val="tx1"/>
                          </a:solidFill>
                        </a:rPr>
                        <a:t>용산</a:t>
                      </a:r>
                      <a:r>
                        <a:rPr lang="ko-KR" altLang="en-US" sz="1150" b="1" baseline="0" dirty="0" err="1" smtClean="0">
                          <a:solidFill>
                            <a:schemeClr val="tx1"/>
                          </a:solidFill>
                        </a:rPr>
                        <a:t>가곡리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50" b="1" baseline="0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r>
                        <a:rPr lang="ko-KR" altLang="en-US" sz="1150" b="1" baseline="0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1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1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L=0.13km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B=6.5(5.0)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550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턱골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도로확포장공사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L=0.5km,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B=6.5(5.0)m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605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공사준공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9466" y="116632"/>
            <a:ext cx="897461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9910" y="404664"/>
            <a:ext cx="845453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466" y="404664"/>
            <a:ext cx="87638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79512" y="188640"/>
            <a:ext cx="8784976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 관련 과태료 부과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600" b="1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자동차손해보상위반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자동차검사지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도로유지보수공사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) / 487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영동지구 외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개 지구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7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도로유지보수공사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(2-2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)/ 64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err="1" smtClean="0">
                <a:latin typeface="HY헤드라인M" pitchFamily="18" charset="-127"/>
                <a:ea typeface="HY헤드라인M" pitchFamily="18" charset="-127"/>
              </a:rPr>
              <a:t>서송원지구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1" lang="ko-KR" altLang="en-US" sz="1700" b="1" kern="0" dirty="0" err="1" smtClean="0">
                <a:latin typeface="HY헤드라인M" pitchFamily="18" charset="-127"/>
                <a:ea typeface="HY헤드라인M" pitchFamily="18" charset="-127"/>
              </a:rPr>
              <a:t>개지구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7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 보행환경개선지구 정비사업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/100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실시설계용역 추진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 smtClean="0">
                <a:latin typeface="HY헤드라인M" pitchFamily="18" charset="-127"/>
                <a:ea typeface="HY헤드라인M" pitchFamily="18" charset="-127"/>
              </a:rPr>
              <a:t>날근이다리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 내진보강공사 실시설계용역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latin typeface="HY헤드라인M" pitchFamily="18" charset="-127"/>
                <a:ea typeface="HY헤드라인M" pitchFamily="18" charset="-127"/>
              </a:rPr>
              <a:t>실시설계용역 추진</a:t>
            </a:r>
            <a:endParaRPr kumimoji="1" lang="en-US" altLang="ko-KR" sz="17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년도 농업생산기반시설 정비사업 수요조사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1600" b="1" dirty="0" err="1" smtClean="0">
                <a:latin typeface="HY헤드라인M" pitchFamily="18" charset="-127"/>
                <a:ea typeface="HY헤드라인M" pitchFamily="18" charset="-127"/>
              </a:rPr>
              <a:t>개읍면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대상지 조사</a:t>
            </a:r>
            <a:endParaRPr lang="en-US" altLang="ko-KR" sz="2400" b="1" kern="0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1520" y="3140968"/>
            <a:ext cx="88653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만남의 광장 조형물 설치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461</Words>
  <Application>Microsoft Office PowerPoint</Application>
  <PresentationFormat>화면 슬라이드 쇼(4:3)</PresentationFormat>
  <Paragraphs>110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231</cp:revision>
  <dcterms:created xsi:type="dcterms:W3CDTF">2015-07-30T06:34:38Z</dcterms:created>
  <dcterms:modified xsi:type="dcterms:W3CDTF">2019-07-24T09:09:13Z</dcterms:modified>
</cp:coreProperties>
</file>