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6" r:id="rId4"/>
    <p:sldId id="267" r:id="rId5"/>
    <p:sldId id="272" r:id="rId6"/>
    <p:sldId id="281" r:id="rId7"/>
    <p:sldId id="282" r:id="rId8"/>
    <p:sldId id="283" r:id="rId9"/>
    <p:sldId id="284" r:id="rId10"/>
    <p:sldId id="285" r:id="rId11"/>
    <p:sldId id="286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1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1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43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2016-07-01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357538"/>
            <a:ext cx="878363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국유재산 통합관리시스템 전산자료 정비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4 </a:t>
            </a:r>
            <a:r>
              <a:rPr lang="en-US" altLang="ko-KR" sz="2400" dirty="0" smtClean="0"/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29 (26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14,000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국유재산대장과 각 공부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토지대장 등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불일치 자료 정비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 e-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나라재산  시스템상 불일치 자료 확인 및 수정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2844" y="142852"/>
            <a:ext cx="8536047" cy="4076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13-1.  3/4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도로관리 심의 위원회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28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심의대상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도로구역에서 시설을 신설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변경하는 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그밖의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목적으로 도로굴착을 수반하는 공사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143248"/>
            <a:ext cx="8783637" cy="316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신호등 신규설치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신호등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영동소방서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영동황간로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174)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앞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388" y="260350"/>
            <a:ext cx="8678891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삼일공원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버스 간이승강장 설치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버스승강장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삼일공원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중앙사거리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143248"/>
            <a:ext cx="8783637" cy="316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388" y="260350"/>
            <a:ext cx="8678891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버스승강장 태양광조명 설치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태양광 조명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버스승강장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13-6.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899536"/>
          <a:ext cx="8641656" cy="15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2282561"/>
                <a:gridCol w="857256"/>
                <a:gridCol w="928694"/>
                <a:gridCol w="2071702"/>
                <a:gridCol w="1605837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3.5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5,500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1213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구강</a:t>
                      </a:r>
                      <a:r>
                        <a:rPr kumimoji="1" lang="en-US" altLang="ko-KR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죽산간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도로확포장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en-US" altLang="ko-KR" sz="12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1.4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대전지방국토관리청과 협의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5/24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주민설명회 완료</a:t>
                      </a:r>
                      <a:endParaRPr kumimoji="1" lang="ko-KR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33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노근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우천간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2.1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2,500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 설치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80404" y="2924944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도로유지보수 및 교량가설 사업추진</a:t>
            </a:r>
            <a:endParaRPr kumimoji="1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8" y="3645024"/>
          <a:ext cx="8640962" cy="226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55"/>
                <a:gridCol w="3095649"/>
                <a:gridCol w="1035497"/>
                <a:gridCol w="1053430"/>
                <a:gridCol w="201553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08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4,470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도로유지보수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335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남전교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950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대곡교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534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위험도로</a:t>
                      </a:r>
                      <a:endParaRPr lang="ko-KR" altLang="en-US" sz="1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오정도로 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1.3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2,170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5348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심곡지하차도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오정리간도로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356809"/>
            <a:ext cx="8928100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936888"/>
          <a:ext cx="8640963" cy="5280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07"/>
                <a:gridCol w="2304256"/>
                <a:gridCol w="1008112"/>
                <a:gridCol w="1152128"/>
                <a:gridCol w="2232248"/>
                <a:gridCol w="935412"/>
              </a:tblGrid>
              <a:tr h="7324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99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7.6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9,040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77285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농어촌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대해도로확포장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1.0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1,280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502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내룡도로확포장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0.2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331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서송원진입도로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0.2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800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502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횡지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구백간도로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1.2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1,050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331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유곡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 도로 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착공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502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탑선도로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0.7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3317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화신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절골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0.5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425668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월전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남악간도로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490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환경영향평가 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412225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지촌도로확포장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1.0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4774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장척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광평간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도로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1.1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220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편입용지 협의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57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약목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각계간도로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13-9. </a:t>
            </a:r>
            <a:r>
              <a:rPr kumimoji="1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읍면소재지종합정비사업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85720" y="917517"/>
          <a:ext cx="8641657" cy="5012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1928826"/>
                <a:gridCol w="1071570"/>
                <a:gridCol w="349812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16,780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용산면농촌중심지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활성화사업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 증축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공동주차장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작은도서관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2,200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시행계획 수립 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추풍령면소재지</a:t>
                      </a:r>
                      <a:endParaRPr kumimoji="1" lang="en-US" altLang="ko-KR" sz="12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공동주차장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진입로 확장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다목적회관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2,461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시행계획 협의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충청북도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35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상촌면소재지</a:t>
                      </a:r>
                      <a:endParaRPr kumimoji="1" lang="en-US" altLang="ko-KR" sz="12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면민회관리모델링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쉼터조성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시장주차장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3,874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시장주차장 대상지 선정에 따른 감정평가 및 용지매수 추진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학산면소재지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 신축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다목적식광장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등산로정비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4,741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진입로 용지매수 추진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심천면소재지</a:t>
                      </a:r>
                      <a:endParaRPr kumimoji="1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난계광장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진입로개설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게이트볼장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리모델링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3,504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둘레길 및 소규모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배수장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협의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하천점용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5900" y="214290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권역단위종합정비사업 추진</a:t>
            </a: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85720" y="785794"/>
          <a:ext cx="8640962" cy="221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980"/>
                <a:gridCol w="2071702"/>
                <a:gridCol w="1285884"/>
                <a:gridCol w="3000396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업    명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700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2,072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흥덕권단위종합정비사업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다목적회관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리모델링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호두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설보름길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주차장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1,871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포도길 보조기층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포설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아스콘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포장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추진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범화권역단위종합정비사업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다목적회관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장류체험장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201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baseline="0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장류체험장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경계측량 실시 및 착공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215900" y="3071810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13-11. </a:t>
            </a:r>
            <a:r>
              <a:rPr kumimoji="1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창조적마을만들기사업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285720" y="3703599"/>
          <a:ext cx="8641657" cy="2931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2214578"/>
                <a:gridCol w="1285884"/>
                <a:gridCol w="2998055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954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죽촌리마을단위종합개발사업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호수갤러리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조성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215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시행계획 수립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자계창조적마을만들기사업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감타래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전망대 설치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231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기본계획 협의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군실과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충청북도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마곡창조적마을만들기사업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쉼터 조성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시행계획 수립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임계창조적마을만들기사업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공연장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체험장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저온창고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218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추진위원회 개최 및 기본계획 수립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유점창조적마을만들기사업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정원 조성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산책로 정비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빨래터 정비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안내판 정비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추진위원회 개최 및 기본계획 수립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5900" y="142852"/>
            <a:ext cx="8928100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13-12.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농업생산기반시설정비사업 추진</a:t>
            </a: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kumimoji="1"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285720" y="714356"/>
          <a:ext cx="8641656" cy="1769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1714512"/>
                <a:gridCol w="1071570"/>
                <a:gridCol w="3283806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31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84,825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95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산저지구소규모배수펌프장설치공사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배수펌프장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52,762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수중펌프 설치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2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구교양수장보수공사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양수장보수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32,063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수중펌프 설치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직사각형 8"/>
          <p:cNvSpPr/>
          <p:nvPr/>
        </p:nvSpPr>
        <p:spPr>
          <a:xfrm>
            <a:off x="142844" y="3429000"/>
            <a:ext cx="8715436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행복마을 만들기 콘테스트 참가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7. 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10:00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옥천군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청성면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한두레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권역 센터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임계마을 주민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소득ㆍ체험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분야 발표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퍼포먼스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시연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785</Words>
  <Application>Microsoft Office PowerPoint</Application>
  <PresentationFormat>화면 슬라이드 쇼(4:3)</PresentationFormat>
  <Paragraphs>309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107</cp:revision>
  <dcterms:created xsi:type="dcterms:W3CDTF">2015-07-30T06:34:38Z</dcterms:created>
  <dcterms:modified xsi:type="dcterms:W3CDTF">2016-06-30T22:54:06Z</dcterms:modified>
</cp:coreProperties>
</file>