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8"/>
  </p:notesMasterIdLst>
  <p:sldIdLst>
    <p:sldId id="256" r:id="rId4"/>
    <p:sldId id="257" r:id="rId5"/>
    <p:sldId id="314" r:id="rId6"/>
    <p:sldId id="316" r:id="rId7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3" y="5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42" y="5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6B4B-D98A-42C7-A27A-609893A63B2F}" type="datetimeFigureOut">
              <a:rPr lang="ko-KR" altLang="en-US" smtClean="0"/>
              <a:pPr/>
              <a:t>2020-08-26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3" y="9440652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42" y="9440652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9307-986D-4BE1-AB37-C006588B7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262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6727" y="9444045"/>
            <a:ext cx="2948888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/>
              <a:buNone/>
            </a:pPr>
            <a:fld id="{E2CAECB7-59CD-4B28-A2FE-F999B675D9FE}" type="slidenum"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kumimoji="1"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466" y="4721225"/>
            <a:ext cx="544068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9216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02BA-E121-479A-8D1D-97053C92DF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E9E5-CC5F-480C-8814-37216526E3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23B2-C02A-4E0D-B973-8C5429997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96-C057-4F0A-A21C-AF5C1F552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6FD4-FADD-4B19-8CC0-8F273E65CA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748B-0E63-4C22-A1E7-FBC5CC67D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E6DA-642D-4407-9586-5EDD14DBC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46B6-551D-4022-8730-93B080597B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C83-D33D-4468-99DD-8F8F1F870F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6C0-43DA-46AA-9C17-55EFEC975B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757D-41BA-4D11-87EB-D10587942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98F2-C949-41DC-B3F4-3C75FD113BE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7127-E16F-42B8-8B3A-1B8F02A0809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3EEE-037C-404E-990E-ECBEE36681E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7126-1292-441D-94CE-7C845907236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B950-7FEA-485B-8F7C-6581A650491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6A55-51FA-4699-BBCB-AE7D62C4C97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5EC4-8F41-428B-8C0A-847B8542AEAF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6596-2CFF-4941-A4E4-0D84AE7868A9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0547-0B16-4162-B440-5F951D1AECD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98F0-624E-459B-BCE7-43AE8427FFE5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1DD-D787-4807-B8F6-63917F7E2FD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2020-08-26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2020-08-26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2020-08-26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2020-08-26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2020-08-26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2020-08-26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63D8-0C5B-4611-88F3-F00C765788E0}" type="datetimeFigureOut">
              <a:rPr lang="ko-KR" altLang="en-US" smtClean="0"/>
              <a:pPr/>
              <a:t>2020-08-26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fld id="{B4FB7ACF-9309-47AE-BB5E-49EC12C14F9C}" type="slidenum">
              <a:rPr lang="en-US" altLang="ko-KR"/>
              <a:pPr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11F9D-0575-47E1-81D7-C4E74CBB65D3}" type="slidenum">
              <a:rPr kumimoji="1" lang="en-US" altLang="ko-KR">
                <a:solidFill>
                  <a:prstClr val="black">
                    <a:tint val="75000"/>
                  </a:prstClr>
                </a:solidFill>
                <a:ea typeface="HY견고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PowerPoint_______1.pptx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 descr="보도자료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kumimoji="1"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5508104" y="116632"/>
          <a:ext cx="3491880" cy="90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</a:tblGrid>
              <a:tr h="9087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1166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52400" y="9082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" name="개체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7241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프레젠테이션" r:id="rId5" imgW="4570418" imgH="3427323" progId="PowerPoint.Show.12">
                  <p:embed/>
                </p:oleObj>
              </mc:Choice>
              <mc:Fallback>
                <p:oleObj name="프레젠테이션" r:id="rId5" imgW="4570418" imgH="342732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0850" y="30769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07504" y="71414"/>
            <a:ext cx="8928992" cy="214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ts val="4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읍면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보안등 조도개선사업 추진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대상지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11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개읍면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신청지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200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여개소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200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설계 및 발주 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9242" y="2120812"/>
            <a:ext cx="89972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ts val="4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12-2.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도로사업 보상업무 추진</a:t>
            </a:r>
            <a:endParaRPr lang="ko-KR" altLang="en-US" sz="2800" b="1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00" dirty="0">
                <a:latin typeface="HY헤드라인M" pitchFamily="18" charset="-127"/>
                <a:ea typeface="HY헤드라인M" pitchFamily="18" charset="-127"/>
              </a:rPr>
              <a:t>사업대상 </a:t>
            </a:r>
            <a:r>
              <a:rPr lang="en-US" altLang="ko-KR" sz="2400" b="1" kern="0" spc="-10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-100" dirty="0" err="1">
                <a:latin typeface="HY헤드라인M" pitchFamily="18" charset="-127"/>
                <a:ea typeface="HY헤드라인M" pitchFamily="18" charset="-127"/>
              </a:rPr>
              <a:t>지촌</a:t>
            </a:r>
            <a:r>
              <a:rPr lang="en-US" altLang="ko-KR" sz="2400" b="1" kern="0" spc="-100" dirty="0">
                <a:latin typeface="HY헤드라인M" pitchFamily="18" charset="-127"/>
                <a:ea typeface="HY헤드라인M" pitchFamily="18" charset="-127"/>
              </a:rPr>
              <a:t>~</a:t>
            </a:r>
            <a:r>
              <a:rPr lang="ko-KR" altLang="en-US" sz="2400" b="1" kern="0" spc="-100" dirty="0" err="1">
                <a:latin typeface="HY헤드라인M" pitchFamily="18" charset="-127"/>
                <a:ea typeface="HY헤드라인M" pitchFamily="18" charset="-127"/>
              </a:rPr>
              <a:t>남전간</a:t>
            </a:r>
            <a:r>
              <a:rPr lang="ko-KR" altLang="en-US" sz="2400" b="1" kern="0" spc="-10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100" dirty="0" err="1">
                <a:latin typeface="HY헤드라인M" pitchFamily="18" charset="-127"/>
                <a:ea typeface="HY헤드라인M" pitchFamily="18" charset="-127"/>
              </a:rPr>
              <a:t>도로확포장공사</a:t>
            </a:r>
            <a:r>
              <a:rPr lang="ko-KR" altLang="en-US" sz="2400" b="1" kern="0" spc="-100" dirty="0"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kern="0" spc="-100" dirty="0"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sz="2400" b="1" kern="0" spc="-100" dirty="0"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kern="0" spc="-10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00" dirty="0">
                <a:latin typeface="HY헤드라인M" pitchFamily="18" charset="-127"/>
                <a:ea typeface="HY헤드라인M" pitchFamily="18" charset="-127"/>
              </a:rPr>
              <a:t>추진내용 </a:t>
            </a:r>
            <a:r>
              <a:rPr lang="en-US" altLang="ko-KR" sz="2400" b="1" kern="0" spc="-10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-100" dirty="0" err="1">
                <a:latin typeface="HY헤드라인M" pitchFamily="18" charset="-127"/>
                <a:ea typeface="HY헤드라인M" pitchFamily="18" charset="-127"/>
              </a:rPr>
              <a:t>미협의토지</a:t>
            </a:r>
            <a:r>
              <a:rPr lang="en-US" altLang="ko-KR" sz="2400" b="1" kern="0" spc="-100" dirty="0">
                <a:latin typeface="HY헤드라인M" pitchFamily="18" charset="-127"/>
                <a:ea typeface="HY헤드라인M" pitchFamily="18" charset="-127"/>
              </a:rPr>
              <a:t>139</a:t>
            </a:r>
            <a:r>
              <a:rPr lang="ko-KR" altLang="en-US" sz="2400" b="1" kern="0" spc="-100" dirty="0">
                <a:latin typeface="HY헤드라인M" pitchFamily="18" charset="-127"/>
                <a:ea typeface="HY헤드라인M" pitchFamily="18" charset="-127"/>
              </a:rPr>
              <a:t>필지 등 보상협의</a:t>
            </a:r>
            <a:r>
              <a:rPr lang="en-US" altLang="ko-KR" sz="2400" b="1" kern="0" spc="-10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spc="-100" dirty="0">
                <a:latin typeface="HY헤드라인M" pitchFamily="18" charset="-127"/>
                <a:ea typeface="HY헤드라인M" pitchFamily="18" charset="-127"/>
              </a:rPr>
              <a:t>보상액</a:t>
            </a:r>
            <a:r>
              <a:rPr lang="en-US" altLang="ko-KR" sz="2400" b="1" kern="0" spc="-100" dirty="0">
                <a:latin typeface="HY헤드라인M" pitchFamily="18" charset="-127"/>
                <a:ea typeface="HY헤드라인M" pitchFamily="18" charset="-127"/>
              </a:rPr>
              <a:t>:435</a:t>
            </a:r>
            <a:r>
              <a:rPr lang="ko-KR" altLang="en-US" sz="2400" b="1" kern="0" spc="-100" dirty="0" err="1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kern="0" spc="-100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          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2704" y="3933929"/>
            <a:ext cx="8856984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ts val="4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12-3.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소규모주차장 조성사업 실시설계용역 집행 </a:t>
            </a: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대상지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매곡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옥전 외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내 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용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주차장 조성 및 콘크리트 포장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예산액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18,000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천원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7"/>
          <p:cNvSpPr>
            <a:spLocks noChangeArrowheads="1"/>
          </p:cNvSpPr>
          <p:nvPr/>
        </p:nvSpPr>
        <p:spPr bwMode="auto">
          <a:xfrm>
            <a:off x="146050" y="120739"/>
            <a:ext cx="9051146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12-4.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안화리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진입도로 개설공사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kern="0" spc="-150" dirty="0" err="1" smtClean="0">
                <a:latin typeface="HY헤드라인M" pitchFamily="18" charset="-127"/>
                <a:ea typeface="HY헤드라인M" pitchFamily="18" charset="-127"/>
              </a:rPr>
              <a:t>황간면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150" dirty="0" err="1" smtClean="0">
                <a:latin typeface="HY헤드라인M" pitchFamily="18" charset="-127"/>
                <a:ea typeface="HY헤드라인M" pitchFamily="18" charset="-127"/>
              </a:rPr>
              <a:t>안화리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L=380m  / 1,230</a:t>
            </a:r>
            <a:r>
              <a:rPr lang="ko-KR" altLang="en-US" sz="2400" b="1" kern="0" spc="-15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직사각형 7"/>
          <p:cNvSpPr>
            <a:spLocks noChangeArrowheads="1"/>
          </p:cNvSpPr>
          <p:nvPr/>
        </p:nvSpPr>
        <p:spPr bwMode="auto">
          <a:xfrm>
            <a:off x="146050" y="1201261"/>
            <a:ext cx="8761066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용산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시금리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도로확포장공사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kern="0" spc="-150" dirty="0" err="1" smtClean="0">
                <a:latin typeface="HY헤드라인M" pitchFamily="18" charset="-127"/>
                <a:ea typeface="HY헤드라인M" pitchFamily="18" charset="-127"/>
              </a:rPr>
              <a:t>용산면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150" dirty="0" err="1" smtClean="0">
                <a:latin typeface="HY헤드라인M" pitchFamily="18" charset="-127"/>
                <a:ea typeface="HY헤드라인M" pitchFamily="18" charset="-127"/>
              </a:rPr>
              <a:t>시금리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L=1,100m / 1,330</a:t>
            </a:r>
            <a:r>
              <a:rPr lang="ko-KR" altLang="en-US" sz="2400" b="1" kern="0" spc="-15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직사각형 7"/>
          <p:cNvSpPr>
            <a:spLocks noChangeArrowheads="1"/>
          </p:cNvSpPr>
          <p:nvPr/>
        </p:nvSpPr>
        <p:spPr bwMode="auto">
          <a:xfrm>
            <a:off x="111198" y="2357853"/>
            <a:ext cx="9051146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12-6.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광평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도로확포장공사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kern="0" spc="-150" dirty="0" err="1" smtClean="0">
                <a:latin typeface="HY헤드라인M" pitchFamily="18" charset="-127"/>
                <a:ea typeface="HY헤드라인M" pitchFamily="18" charset="-127"/>
              </a:rPr>
              <a:t>황간면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150" dirty="0" err="1" smtClean="0">
                <a:latin typeface="HY헤드라인M" pitchFamily="18" charset="-127"/>
                <a:ea typeface="HY헤드라인M" pitchFamily="18" charset="-127"/>
              </a:rPr>
              <a:t>광평리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L=350m / 400</a:t>
            </a:r>
            <a:r>
              <a:rPr lang="ko-KR" altLang="en-US" sz="2400" b="1" kern="0" spc="-15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27192" y="3731951"/>
            <a:ext cx="9051146" cy="161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12-7. </a:t>
            </a:r>
            <a:r>
              <a:rPr lang="ko-KR" altLang="en-US" sz="28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에미실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낚시터 손해배상 청구에 따른 소송수행 </a:t>
            </a:r>
            <a:endParaRPr lang="en-US" altLang="ko-KR" sz="2400" b="1" kern="0" spc="7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2020. 9. 8. (15:20) /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청주지방법원 영동지원 </a:t>
            </a: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203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호</a:t>
            </a:r>
            <a:endParaRPr lang="en-US" altLang="ko-KR" sz="2400" b="1" kern="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에미실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낚시터 손해배상 청구에 따른 현장감정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-29779" y="5313501"/>
            <a:ext cx="9051146" cy="113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12-8. </a:t>
            </a:r>
            <a:r>
              <a:rPr lang="ko-KR" altLang="en-US" sz="28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묘동리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본동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용수개발사업 추진</a:t>
            </a:r>
            <a:endParaRPr lang="en-US" altLang="ko-KR" sz="2400" b="1" kern="0" spc="7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양강면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묘동리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376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번지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510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공사집행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871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492896"/>
            <a:ext cx="915580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4500563"/>
            <a:ext cx="85439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12-9.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3/4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분기 농업용 저수지 안전점검</a:t>
            </a:r>
            <a:endParaRPr lang="en-US" altLang="ko-KR" sz="2400" b="1" kern="0" spc="7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에미실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저수지외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53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한국농어촌공사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저수지 안전점검 및 상태평가 등급 산정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27434" y="1700809"/>
            <a:ext cx="9144000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latinLnBrk="0"/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12-10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spc="-15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황간면</a:t>
            </a:r>
            <a:r>
              <a:rPr lang="ko-KR" altLang="en-US" sz="2800" b="1" spc="-15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spc="-15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농촌중심지활성화사업</a:t>
            </a:r>
            <a:r>
              <a:rPr lang="ko-KR" altLang="en-US" sz="2800" b="1" spc="-15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기본계획 승인</a:t>
            </a:r>
            <a:endParaRPr lang="en-US" altLang="ko-KR" sz="2800" b="1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월 중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기본계획 승인 및 고시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총사업비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16,000</a:t>
            </a:r>
            <a:r>
              <a:rPr lang="ko-KR" altLang="en-US" sz="2400" b="1" dirty="0" err="1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황간 행복문화복지거점 조성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중심가로정비 등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10641" y="3343585"/>
            <a:ext cx="918214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12-11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 농촌 </a:t>
            </a:r>
            <a:r>
              <a:rPr lang="ko-KR" altLang="en-US" sz="28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신활력플러스사업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시행계획 승인</a:t>
            </a:r>
          </a:p>
          <a:p>
            <a:pPr marL="7200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중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시행계획 승인 및 고시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총사업비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7,000</a:t>
            </a: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7200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영동와인공장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신축</a:t>
            </a: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활동조직 거점센터 </a:t>
            </a:r>
            <a:r>
              <a:rPr lang="ko-KR" altLang="en-US" sz="2400" b="1" kern="0" dirty="0" err="1">
                <a:latin typeface="HY헤드라인M" pitchFamily="18" charset="-127"/>
                <a:ea typeface="HY헤드라인M" pitchFamily="18" charset="-127"/>
              </a:rPr>
              <a:t>리모델링</a:t>
            </a:r>
            <a:r>
              <a:rPr lang="ko-KR" altLang="en-US" sz="2400" b="1" kern="0" dirty="0">
                <a:latin typeface="HY헤드라인M" pitchFamily="18" charset="-127"/>
                <a:ea typeface="HY헤드라인M" pitchFamily="18" charset="-127"/>
              </a:rPr>
              <a:t> 등</a:t>
            </a: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-65580" y="4986362"/>
            <a:ext cx="918214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latinLnBrk="0"/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12-12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en-US" altLang="ko-KR" sz="2800" b="1" spc="-15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2020</a:t>
            </a:r>
            <a:r>
              <a:rPr lang="ko-KR" altLang="en-US" sz="2800" b="1" spc="-15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지역공동체 담당자 및 컨설턴트 간담회 </a:t>
            </a:r>
            <a:endParaRPr lang="en-US" altLang="ko-KR" sz="2800" b="1" spc="-15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50" dirty="0">
                <a:latin typeface="HY헤드라인M" pitchFamily="18" charset="-127"/>
                <a:ea typeface="HY헤드라인M" pitchFamily="18" charset="-127"/>
              </a:rPr>
              <a:t>9.18.(</a:t>
            </a:r>
            <a:r>
              <a:rPr lang="ko-KR" altLang="en-US" sz="2400" b="1" spc="-150" dirty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spc="-150" dirty="0">
                <a:latin typeface="HY헤드라인M" pitchFamily="18" charset="-127"/>
                <a:ea typeface="HY헤드라인M" pitchFamily="18" charset="-127"/>
              </a:rPr>
              <a:t>) 14:00~ 15:00  </a:t>
            </a:r>
            <a:r>
              <a:rPr lang="en-US" altLang="ko-KR" sz="2400" b="1" spc="-300" dirty="0">
                <a:latin typeface="HY헤드라인M" pitchFamily="18" charset="-127"/>
                <a:ea typeface="HY헤드라인M" pitchFamily="18" charset="-127"/>
              </a:rPr>
              <a:t>/  </a:t>
            </a:r>
            <a:r>
              <a:rPr lang="ko-KR" altLang="en-US" sz="2400" b="1" spc="-300" dirty="0">
                <a:latin typeface="HY헤드라인M" pitchFamily="18" charset="-127"/>
                <a:ea typeface="HY헤드라인M" pitchFamily="18" charset="-127"/>
              </a:rPr>
              <a:t>영상회의실</a:t>
            </a:r>
            <a:r>
              <a:rPr lang="en-US" altLang="ko-KR" sz="2400" b="1" spc="-300" dirty="0">
                <a:latin typeface="HY헤드라인M" pitchFamily="18" charset="-127"/>
                <a:ea typeface="HY헤드라인M" pitchFamily="18" charset="-127"/>
              </a:rPr>
              <a:t> /  </a:t>
            </a:r>
            <a:r>
              <a:rPr lang="ko-KR" altLang="en-US" sz="2400" b="1" spc="-150" dirty="0">
                <a:latin typeface="HY헤드라인M" pitchFamily="18" charset="-127"/>
                <a:ea typeface="HY헤드라인M" pitchFamily="18" charset="-127"/>
              </a:rPr>
              <a:t>지역공동체팀장 외 </a:t>
            </a:r>
            <a:r>
              <a:rPr lang="en-US" altLang="ko-KR" sz="2400" b="1" spc="-150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spc="-150" dirty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spc="-15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지역공동체 컨설팅 우수사례 공유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및 추진상황 점검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671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2902</TotalTime>
  <Words>268</Words>
  <Application>Microsoft Office PowerPoint</Application>
  <PresentationFormat>화면 슬라이드 쇼(4:3)</PresentationFormat>
  <Paragraphs>41</Paragraphs>
  <Slides>4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3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8" baseType="lpstr">
      <vt:lpstr>HY견고딕</vt:lpstr>
      <vt:lpstr>HY헤드라인M</vt:lpstr>
      <vt:lpstr>굴림</vt:lpstr>
      <vt:lpstr>굴림체</vt:lpstr>
      <vt:lpstr>맑은 고딕</vt:lpstr>
      <vt:lpstr>Arial</vt:lpstr>
      <vt:lpstr>Monotype Sorts</vt:lpstr>
      <vt:lpstr>Symbol</vt:lpstr>
      <vt:lpstr>Times New Roman</vt:lpstr>
      <vt:lpstr>Wingdings</vt:lpstr>
      <vt:lpstr>Office 테마</vt:lpstr>
      <vt:lpstr>2_조화</vt:lpstr>
      <vt:lpstr>1_Office 테마</vt:lpstr>
      <vt:lpstr>Microsoft 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296</cp:revision>
  <dcterms:created xsi:type="dcterms:W3CDTF">2015-07-30T06:34:38Z</dcterms:created>
  <dcterms:modified xsi:type="dcterms:W3CDTF">2020-08-26T08:50:04Z</dcterms:modified>
</cp:coreProperties>
</file>