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57" r:id="rId5"/>
    <p:sldId id="287" r:id="rId6"/>
    <p:sldId id="288" r:id="rId7"/>
    <p:sldId id="289" r:id="rId8"/>
    <p:sldId id="290" r:id="rId9"/>
    <p:sldId id="291" r:id="rId10"/>
    <p:sldId id="277" r:id="rId11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0" y="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2019-02-27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41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9307-986D-4BE1-AB37-C006588B741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9307-986D-4BE1-AB37-C006588B7410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2019-02-27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2019-02-27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2019-02-27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~1\AppData\Local\Temp\HAMONITEMP\20190130_143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500694" y="285728"/>
          <a:ext cx="347662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8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07504" y="357166"/>
            <a:ext cx="8569896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algn="dist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읍</a:t>
            </a:r>
            <a:r>
              <a:rPr lang="en-US" altLang="ko-KR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</a:t>
            </a:r>
            <a:r>
              <a:rPr lang="ko-KR" altLang="en-US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면  조도개선및 보안등 설치 대상 현지조사  및 설계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기간 및 대상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3. 4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3. 31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/11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개읍면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450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가로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보안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등 설치대상지 및 조도개선사업대상지 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조사</a:t>
            </a:r>
            <a:endParaRPr lang="en-US" altLang="ko-KR" sz="2400" b="1" kern="0" spc="-3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7"/>
          <p:cNvSpPr>
            <a:spLocks noChangeArrowheads="1"/>
          </p:cNvSpPr>
          <p:nvPr/>
        </p:nvSpPr>
        <p:spPr bwMode="auto">
          <a:xfrm>
            <a:off x="142844" y="2571744"/>
            <a:ext cx="871543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12-2.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교통신호기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전기안전점검 실시</a:t>
            </a:r>
            <a:endParaRPr lang="en-US" altLang="ko-KR" sz="2400" b="1" kern="0" spc="7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185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신호등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66,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경보등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102,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경광등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17)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15,660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천원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신호기 동작상태 및 파손여부 등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7"/>
          <p:cNvSpPr>
            <a:spLocks noChangeArrowheads="1"/>
          </p:cNvSpPr>
          <p:nvPr/>
        </p:nvSpPr>
        <p:spPr bwMode="auto">
          <a:xfrm>
            <a:off x="142844" y="3571876"/>
            <a:ext cx="8858312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호선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물한도로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선형개량공사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상  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상촌면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물한리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일원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 업  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887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공사착공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14282" y="214290"/>
            <a:ext cx="8643998" cy="33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공영 주차장 조성사업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3. 4.(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 ~ 3.31. (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용 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      -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구교리 주차장 발파 및 사토운반 처리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배수로 공사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      -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부용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리 공영주차장 부지 토지매입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      - 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남성리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공영주차장 조성사업 준공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부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등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7"/>
          <p:cNvSpPr>
            <a:spLocks noChangeArrowheads="1"/>
          </p:cNvSpPr>
          <p:nvPr/>
        </p:nvSpPr>
        <p:spPr bwMode="auto">
          <a:xfrm>
            <a:off x="0" y="71414"/>
            <a:ext cx="9036496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12-5.</a:t>
            </a:r>
            <a:r>
              <a:rPr lang="ko-KR" altLang="en-US" sz="2800" b="1" dirty="0" smtClean="0"/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군도 및 농어촌도로 확포장 사업 추진</a:t>
            </a:r>
            <a:endParaRPr kumimoji="1"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</a:t>
            </a: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28596" y="864883"/>
          <a:ext cx="8215370" cy="5334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0330"/>
                <a:gridCol w="1785950"/>
                <a:gridCol w="1214446"/>
                <a:gridCol w="2000264"/>
                <a:gridCol w="714380"/>
              </a:tblGrid>
              <a:tr h="3653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사  업  명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사  업  량 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사 업 비</a:t>
                      </a:r>
                      <a:r>
                        <a:rPr lang="en-US" altLang="ko-KR" sz="1700" dirty="0" smtClean="0"/>
                        <a:t>(</a:t>
                      </a:r>
                      <a:r>
                        <a:rPr lang="ko-KR" altLang="en-US" sz="1700" dirty="0" err="1" smtClean="0"/>
                        <a:t>백만원</a:t>
                      </a:r>
                      <a:r>
                        <a:rPr lang="en-US" altLang="ko-KR" sz="1700" dirty="0" smtClean="0"/>
                        <a:t>)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내      용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비고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합    계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</a:rPr>
                        <a:t>L=11.4km</a:t>
                      </a:r>
                      <a:endParaRPr lang="ko-KR" alt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</a:rPr>
                        <a:t>7,462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/>
                        <a:t>추풍령</a:t>
                      </a:r>
                      <a:r>
                        <a:rPr lang="en-US" altLang="ko-KR" sz="1200" b="1" dirty="0" smtClean="0"/>
                        <a:t>(</a:t>
                      </a:r>
                      <a:r>
                        <a:rPr lang="ko-KR" altLang="en-US" sz="1200" b="1" dirty="0" smtClean="0"/>
                        <a:t>사부리</a:t>
                      </a:r>
                      <a:r>
                        <a:rPr lang="en-US" altLang="ko-KR" sz="1200" b="1" dirty="0" smtClean="0"/>
                        <a:t>)</a:t>
                      </a:r>
                      <a:r>
                        <a:rPr lang="ko-KR" altLang="en-US" sz="1200" b="1" dirty="0" err="1" smtClean="0"/>
                        <a:t>도로확포장</a:t>
                      </a:r>
                      <a:r>
                        <a:rPr lang="ko-KR" altLang="en-US" sz="1200" b="1" dirty="0" smtClean="0"/>
                        <a:t>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L=0.6km</a:t>
                      </a:r>
                      <a:r>
                        <a:rPr lang="en-US" altLang="ko-KR" sz="1200" b="1" baseline="0" dirty="0" smtClean="0"/>
                        <a:t> ,</a:t>
                      </a:r>
                      <a:r>
                        <a:rPr lang="en-US" altLang="ko-KR" sz="1200" b="1" dirty="0" smtClean="0"/>
                        <a:t>B=8.0m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     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공사집행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산막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조동간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L=0.6km,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B=8.0m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     300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감정평가 및 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추풍령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계룡리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L=0.6km,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B=6.0m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     650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공사착수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학촌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마곡간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L=0.9km,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B=6.0m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   1,500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횡지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구백간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L=0.6km,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B=6.0m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   1,300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광평</a:t>
                      </a:r>
                      <a:r>
                        <a:rPr lang="ko-KR" altLang="en-US" sz="1200" b="1" baseline="0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L=0.25km,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B=8.0m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     500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/>
                        <a:t>감정평가 및 보상협의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구강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죽산간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L=1.72km,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B=3~8m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600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노근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우천간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L=0.65km,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B=8.0m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500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관계기관협의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한국도로공사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상청화도로확포장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L=0.52km,B=5.5m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462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공사착수</a:t>
                      </a:r>
                      <a:endParaRPr lang="en-US" altLang="ko-KR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공암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철동간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진입로 개설공사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L=0.3km,B=6.5(5.0)m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500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공사집행</a:t>
                      </a:r>
                      <a:endParaRPr lang="en-US" altLang="ko-KR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명덕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도가실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L=2.2km,B=6.5(5.0)m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실시설계용역 추진</a:t>
                      </a:r>
                      <a:endParaRPr lang="en-US" altLang="ko-KR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지촌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남전간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L=1.0km,B=8.0(7.0)m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실시설계용역 추진</a:t>
                      </a:r>
                      <a:endParaRPr lang="en-US" altLang="ko-KR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남전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가동간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L=1.1km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B=8.0(7.0)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실시설계용역 추진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50" b="1" dirty="0" err="1" smtClean="0">
                          <a:solidFill>
                            <a:schemeClr val="tx1"/>
                          </a:solidFill>
                        </a:rPr>
                        <a:t>용산</a:t>
                      </a:r>
                      <a:r>
                        <a:rPr lang="ko-KR" altLang="en-US" sz="1150" b="1" baseline="0" dirty="0" err="1" smtClean="0">
                          <a:solidFill>
                            <a:schemeClr val="tx1"/>
                          </a:solidFill>
                        </a:rPr>
                        <a:t>가곡리</a:t>
                      </a:r>
                      <a:r>
                        <a:rPr lang="en-US" altLang="ko-KR" sz="1150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50" b="1" baseline="0" dirty="0" smtClean="0">
                          <a:solidFill>
                            <a:schemeClr val="tx1"/>
                          </a:solidFill>
                        </a:rPr>
                        <a:t>리도</a:t>
                      </a:r>
                      <a:r>
                        <a:rPr lang="en-US" altLang="ko-KR" sz="1150" b="1" baseline="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r>
                        <a:rPr lang="ko-KR" altLang="en-US" sz="1150" b="1" baseline="0" dirty="0" smtClean="0">
                          <a:solidFill>
                            <a:schemeClr val="tx1"/>
                          </a:solidFill>
                        </a:rPr>
                        <a:t>호</a:t>
                      </a:r>
                      <a:r>
                        <a:rPr lang="en-US" altLang="ko-KR" sz="115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150" b="1" baseline="0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1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L=0.13km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B=6.5(5.0)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/>
                        <a:t>     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실시설계용역추진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안화리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군도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호선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진입로개설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L=0.3km,B=8.0(7.0)m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50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실시설계용역 추진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7"/>
          <p:cNvSpPr>
            <a:spLocks noChangeArrowheads="1"/>
          </p:cNvSpPr>
          <p:nvPr/>
        </p:nvSpPr>
        <p:spPr bwMode="auto">
          <a:xfrm>
            <a:off x="214282" y="214290"/>
            <a:ext cx="8715436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상반기 교량 정기 및 정밀 점검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상  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날근이다리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71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 업  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정기 및 정밀점검 용역 추진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7"/>
          <p:cNvSpPr>
            <a:spLocks noChangeArrowheads="1"/>
          </p:cNvSpPr>
          <p:nvPr/>
        </p:nvSpPr>
        <p:spPr bwMode="auto">
          <a:xfrm>
            <a:off x="214282" y="2643182"/>
            <a:ext cx="87868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12-7.2019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농업용 저수지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국가안전대진단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점검 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기간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대상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2. 18. ~ 4. 19. (61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/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관내저수지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54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관내 저수지 농업기반시설 관리규정에 따른 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             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점검 실시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7"/>
          <p:cNvSpPr>
            <a:spLocks noChangeArrowheads="1"/>
          </p:cNvSpPr>
          <p:nvPr/>
        </p:nvSpPr>
        <p:spPr bwMode="auto">
          <a:xfrm>
            <a:off x="142844" y="4572008"/>
            <a:ext cx="8858312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12-8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2019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농업생산기반시설정비사업 추진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1371600" lvl="2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대상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용산면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천작지구 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/500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1371600" lvl="2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실시설계용역 준공 및 공사 집행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071810"/>
            <a:ext cx="914400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12-10.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일반농산어촌개발 신규사업 도 평가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286250"/>
            <a:ext cx="9144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357158" y="3857628"/>
          <a:ext cx="8572560" cy="2285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1643075"/>
                <a:gridCol w="1500198"/>
                <a:gridCol w="2143140"/>
                <a:gridCol w="928693"/>
              </a:tblGrid>
              <a:tr h="5457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+mn-lt"/>
                        </a:rPr>
                        <a:t>사업명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lt"/>
                        </a:rPr>
                        <a:t>일시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lt"/>
                        </a:rPr>
                        <a:t>장소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lt"/>
                        </a:rPr>
                        <a:t>참석자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lt"/>
                        </a:rPr>
                        <a:t>비고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5457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spc="0" baseline="0" dirty="0" err="1" smtClean="0">
                          <a:latin typeface="+mn-lt"/>
                        </a:rPr>
                        <a:t>영동읍</a:t>
                      </a:r>
                      <a:r>
                        <a:rPr lang="ko-KR" altLang="en-US" sz="1600" b="1" spc="0" baseline="0" dirty="0" smtClean="0">
                          <a:latin typeface="+mn-lt"/>
                        </a:rPr>
                        <a:t> 농촌 중심지 </a:t>
                      </a:r>
                      <a:endParaRPr lang="en-US" altLang="ko-KR" sz="1600" b="1" spc="0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spc="0" baseline="0" dirty="0" err="1" smtClean="0">
                          <a:latin typeface="+mn-lt"/>
                        </a:rPr>
                        <a:t>활성화사업</a:t>
                      </a:r>
                      <a:endParaRPr lang="ko-KR" altLang="en-US" sz="1600" b="1" spc="0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2019. 3. 6.(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수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11:00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+mn-lt"/>
                        </a:rPr>
                        <a:t>충북미래여성</a:t>
                      </a:r>
                      <a:endParaRPr lang="en-US" altLang="ko-KR" sz="1600" b="1" dirty="0" smtClean="0">
                        <a:latin typeface="+mn-lt"/>
                      </a:endParaRPr>
                    </a:p>
                    <a:p>
                      <a:pPr algn="ctr" latinLnBrk="1"/>
                      <a:r>
                        <a:rPr lang="ko-KR" altLang="en-US" sz="1600" b="1" dirty="0" smtClean="0">
                          <a:latin typeface="+mn-lt"/>
                        </a:rPr>
                        <a:t>플라자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+mn-lt"/>
                        </a:rPr>
                        <a:t>영동읍장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, 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추진위원장 외 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2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명</a:t>
                      </a:r>
                      <a:endParaRPr lang="en-US" altLang="ko-KR" sz="16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5813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pc="0" baseline="0" dirty="0" err="1" smtClean="0">
                          <a:latin typeface="+mn-lt"/>
                        </a:rPr>
                        <a:t>석현리</a:t>
                      </a:r>
                      <a:r>
                        <a:rPr lang="ko-KR" altLang="en-US" sz="1600" b="1" spc="0" baseline="0" dirty="0" smtClean="0">
                          <a:latin typeface="+mn-lt"/>
                        </a:rPr>
                        <a:t> </a:t>
                      </a:r>
                      <a:r>
                        <a:rPr lang="ko-KR" altLang="en-US" sz="1600" b="1" spc="0" baseline="0" dirty="0" err="1" smtClean="0">
                          <a:latin typeface="+mn-lt"/>
                        </a:rPr>
                        <a:t>마을만들기</a:t>
                      </a:r>
                      <a:endParaRPr lang="en-US" altLang="ko-KR" sz="1600" b="1" spc="0" baseline="0" dirty="0" smtClean="0">
                        <a:latin typeface="+mn-lt"/>
                      </a:endParaRPr>
                    </a:p>
                    <a:p>
                      <a:pPr algn="ctr" latinLnBrk="1"/>
                      <a:r>
                        <a:rPr lang="en-US" altLang="ko-KR" sz="1600" b="1" spc="0" baseline="0" dirty="0" smtClean="0">
                          <a:latin typeface="+mn-lt"/>
                        </a:rPr>
                        <a:t>(</a:t>
                      </a:r>
                      <a:r>
                        <a:rPr lang="ko-KR" altLang="en-US" sz="1600" b="1" spc="0" baseline="0" dirty="0" smtClean="0">
                          <a:latin typeface="+mn-lt"/>
                        </a:rPr>
                        <a:t>자율개발</a:t>
                      </a:r>
                      <a:r>
                        <a:rPr lang="en-US" altLang="ko-KR" sz="1600" b="1" spc="0" baseline="0" dirty="0" smtClean="0">
                          <a:latin typeface="+mn-lt"/>
                        </a:rPr>
                        <a:t>) </a:t>
                      </a:r>
                      <a:r>
                        <a:rPr lang="ko-KR" altLang="en-US" sz="1600" b="1" spc="0" baseline="0" dirty="0" smtClean="0">
                          <a:latin typeface="+mn-lt"/>
                        </a:rPr>
                        <a:t>사업</a:t>
                      </a:r>
                      <a:endParaRPr lang="en-US" altLang="ko-KR" sz="1600" b="1" spc="0" baseline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atin typeface="+mn-lt"/>
                        </a:rPr>
                        <a:t>2019. 3. 8.(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금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atin typeface="+mn-lt"/>
                        </a:rPr>
                        <a:t>11:30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+mn-lt"/>
                        </a:rPr>
                        <a:t>추진위원장 외</a:t>
                      </a:r>
                      <a:r>
                        <a:rPr lang="ko-KR" altLang="en-US" sz="1600" b="1" baseline="0" dirty="0" smtClean="0">
                          <a:latin typeface="+mn-lt"/>
                        </a:rPr>
                        <a:t> </a:t>
                      </a:r>
                      <a:r>
                        <a:rPr lang="en-US" altLang="ko-KR" sz="1600" b="1" baseline="0" dirty="0" smtClean="0">
                          <a:latin typeface="+mn-lt"/>
                        </a:rPr>
                        <a:t>3</a:t>
                      </a:r>
                      <a:r>
                        <a:rPr lang="ko-KR" altLang="en-US" sz="1600" b="1" baseline="0" dirty="0" smtClean="0">
                          <a:latin typeface="+mn-lt"/>
                        </a:rPr>
                        <a:t>명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457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pc="0" baseline="0" dirty="0" err="1" smtClean="0">
                          <a:latin typeface="+mn-lt"/>
                        </a:rPr>
                        <a:t>주곡리</a:t>
                      </a:r>
                      <a:r>
                        <a:rPr lang="ko-KR" altLang="en-US" sz="1600" b="1" spc="0" baseline="0" dirty="0" smtClean="0">
                          <a:latin typeface="+mn-lt"/>
                        </a:rPr>
                        <a:t> </a:t>
                      </a:r>
                      <a:r>
                        <a:rPr lang="ko-KR" altLang="en-US" sz="1600" b="1" spc="0" baseline="0" dirty="0" err="1" smtClean="0">
                          <a:latin typeface="+mn-lt"/>
                        </a:rPr>
                        <a:t>마을만들기</a:t>
                      </a:r>
                      <a:endParaRPr lang="en-US" altLang="ko-KR" sz="1600" b="1" spc="0" baseline="0" dirty="0" smtClean="0">
                        <a:latin typeface="+mn-lt"/>
                      </a:endParaRPr>
                    </a:p>
                    <a:p>
                      <a:pPr algn="ctr" latinLnBrk="1"/>
                      <a:r>
                        <a:rPr lang="en-US" altLang="ko-KR" sz="1600" b="1" spc="0" baseline="0" dirty="0" smtClean="0">
                          <a:latin typeface="+mn-lt"/>
                        </a:rPr>
                        <a:t>(</a:t>
                      </a:r>
                      <a:r>
                        <a:rPr lang="ko-KR" altLang="en-US" sz="1600" b="1" spc="0" baseline="0" dirty="0" smtClean="0">
                          <a:latin typeface="+mn-lt"/>
                        </a:rPr>
                        <a:t>종합개발</a:t>
                      </a:r>
                      <a:r>
                        <a:rPr lang="en-US" altLang="ko-KR" sz="1600" b="1" spc="0" baseline="0" dirty="0" smtClean="0">
                          <a:latin typeface="+mn-lt"/>
                        </a:rPr>
                        <a:t>) </a:t>
                      </a:r>
                      <a:r>
                        <a:rPr lang="ko-KR" altLang="en-US" sz="1600" b="1" spc="0" baseline="0" dirty="0" smtClean="0">
                          <a:latin typeface="+mn-lt"/>
                        </a:rPr>
                        <a:t>사업</a:t>
                      </a:r>
                      <a:endParaRPr lang="en-US" altLang="ko-KR" sz="1600" b="1" spc="0" baseline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2019. 3. 8.(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금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14:00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+mn-lt"/>
                        </a:rPr>
                        <a:t>추진위원장 외</a:t>
                      </a:r>
                      <a:r>
                        <a:rPr lang="en-US" altLang="ko-KR" sz="1600" b="1" baseline="0" dirty="0" smtClean="0">
                          <a:latin typeface="+mn-lt"/>
                        </a:rPr>
                        <a:t> 3</a:t>
                      </a:r>
                      <a:r>
                        <a:rPr lang="ko-KR" altLang="en-US" sz="1600" b="1" baseline="0" dirty="0" smtClean="0">
                          <a:latin typeface="+mn-lt"/>
                        </a:rPr>
                        <a:t>명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spc="0" baseline="0" dirty="0" smtClean="0">
                        <a:latin typeface="+mn-lt"/>
                      </a:endParaRPr>
                    </a:p>
                    <a:p>
                      <a:pPr algn="ctr" latinLnBrk="1"/>
                      <a:endParaRPr lang="en-US" altLang="ko-KR" sz="1600" b="1" spc="0" baseline="0" dirty="0" smtClean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0"/>
            <a:ext cx="8569356" cy="292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12-9.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지역공동체 제안 공모사업 공고 및 접수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250" dirty="0" smtClean="0">
                <a:latin typeface="HY헤드라인M" pitchFamily="18" charset="-127"/>
                <a:ea typeface="HY헤드라인M" pitchFamily="18" charset="-127"/>
              </a:rPr>
              <a:t>접수기간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2019.  2.  7. ~ 2019.  3.  22.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250" dirty="0" smtClean="0">
                <a:latin typeface="HY헤드라인M" pitchFamily="18" charset="-127"/>
                <a:ea typeface="HY헤드라인M" pitchFamily="18" charset="-127"/>
              </a:rPr>
              <a:t>사업기간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2019.  5. ~ 2019. 12.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업 비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2.5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공동체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     상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충북에서 활동하는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인 이상의 모임 단체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용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공동체 활성화를 위한 프로그램 활동비 지원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kumimoji="1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65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282" y="142852"/>
            <a:ext cx="856935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12-11.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농촌마을리더만들기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농업리더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과정 교육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250" dirty="0" smtClean="0">
                <a:latin typeface="HY헤드라인M" pitchFamily="18" charset="-127"/>
                <a:ea typeface="HY헤드라인M" pitchFamily="18" charset="-127"/>
              </a:rPr>
              <a:t>기        간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2019.  3.  25. ~ 3.  27.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장     소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농식품공무원교육원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전남 나주시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     상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산뜰애</a:t>
            </a:r>
            <a:r>
              <a:rPr lang="en-US" altLang="ko-KR" sz="2400" b="1" kern="0" spc="-13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30" dirty="0" err="1" smtClean="0">
                <a:latin typeface="HY헤드라인M" pitchFamily="18" charset="-127"/>
                <a:ea typeface="HY헤드라인M" pitchFamily="18" charset="-127"/>
              </a:rPr>
              <a:t>창조적마을만들기사업</a:t>
            </a:r>
            <a:r>
              <a:rPr lang="ko-KR" altLang="en-US" sz="2400" b="1" kern="0" spc="-130" dirty="0" smtClean="0">
                <a:latin typeface="HY헤드라인M" pitchFamily="18" charset="-127"/>
                <a:ea typeface="HY헤드라인M" pitchFamily="18" charset="-127"/>
              </a:rPr>
              <a:t> 추진위원장 </a:t>
            </a:r>
            <a:r>
              <a:rPr lang="en-US" altLang="ko-KR" sz="2400" b="1" kern="0" spc="-13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spc="-13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용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30" dirty="0" smtClean="0">
                <a:latin typeface="HY헤드라인M" pitchFamily="18" charset="-127"/>
                <a:ea typeface="HY헤드라인M" pitchFamily="18" charset="-127"/>
              </a:rPr>
              <a:t>사업에 대한 이해도모 및 리더의 인식과 역량 강화</a:t>
            </a: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kumimoji="1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42844" y="2786058"/>
            <a:ext cx="8858312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기타현안업무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자동차 관련 과태료 부과 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1600" b="1" dirty="0" err="1" smtClean="0">
                <a:latin typeface="HY헤드라인M" pitchFamily="18" charset="-127"/>
                <a:ea typeface="HY헤드라인M" pitchFamily="18" charset="-127"/>
              </a:rPr>
              <a:t>불법주정차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자동차손해보상위반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자동차검사지연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중앙사거리 회전교차로 조형물 설치사업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18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실시설계용역 추진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7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군도및농어촌도로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재포장사업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800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실시설계용역 추진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도로유지보수사업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(1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차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800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실시설계용역 추진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도로유지보수사업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(2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차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550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실시설계용역 추진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도로유지보수공사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(1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차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kumimoji="1" lang="ko-KR" altLang="en-US" sz="17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용당지구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13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 지구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842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공사착공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7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하도대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지구 급경사지 붕괴위험지역 정비사업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800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실시설계용역 추진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7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보행환경개선지구 정비사업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/100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실시설계용역 추진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부용초등학교 보행로설치사업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140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실시설계용역 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추진</a:t>
            </a: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불법주정차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계도 및 시내버스 안내도우미 활동 홍보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 및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감고을소식지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자료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- 2020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일반농산어촌개발사업 계획 홍보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 및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감고을소식지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자료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760</Words>
  <Application>Microsoft Office PowerPoint</Application>
  <PresentationFormat>화면 슬라이드 쇼(4:3)</PresentationFormat>
  <Paragraphs>161</Paragraphs>
  <Slides>8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Office 테마</vt:lpstr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129</cp:revision>
  <dcterms:created xsi:type="dcterms:W3CDTF">2015-07-30T06:34:38Z</dcterms:created>
  <dcterms:modified xsi:type="dcterms:W3CDTF">2019-02-27T00:34:21Z</dcterms:modified>
</cp:coreProperties>
</file>