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57" r:id="rId5"/>
    <p:sldId id="281" r:id="rId6"/>
    <p:sldId id="280" r:id="rId7"/>
    <p:sldId id="292" r:id="rId8"/>
    <p:sldId id="293" r:id="rId9"/>
    <p:sldId id="296" r:id="rId10"/>
    <p:sldId id="297" r:id="rId11"/>
    <p:sldId id="277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2018-04-26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Resized_20180327_09421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643570" y="214290"/>
          <a:ext cx="335758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</a:tblGrid>
              <a:tr h="777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5"/>
            <a:ext cx="8640763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1800" y="3288428"/>
            <a:ext cx="8712200" cy="292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가로 보안등 조도개선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여개소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 야간통행 취약지구 및 마을 안길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31800" y="285728"/>
            <a:ext cx="8712200" cy="292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보안등 설치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여개소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수량배분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5"/>
            <a:ext cx="8640763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357562"/>
            <a:ext cx="8712200" cy="321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운수사업차량 활용 군정광고지 제작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개인택시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합동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개별화물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전세버스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          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214290"/>
            <a:ext cx="8712200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 smtClean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운수사업차량 활용 군정광고지 제작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개인택시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합동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개별화물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전세버스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          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0" y="214290"/>
            <a:ext cx="903649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운수업체 유가보조금 지급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보조사업자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관내운수사업자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보조금지급액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:70,872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지급방법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유가보조금 정산시스템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연계 카드사별 청구에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의한 계좌 입금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95244" y="2952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844" y="3143248"/>
            <a:ext cx="850112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간이 승강장 신규설치 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7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5,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용화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학산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양산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190</a:t>
            </a:r>
            <a:r>
              <a:rPr lang="ko-KR" altLang="en-US" sz="2400" b="1" kern="0" spc="7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b="1" kern="0" spc="7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 및 착공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0" y="276069"/>
            <a:ext cx="903649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14-07.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확포장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</a:t>
            </a:r>
            <a:endParaRPr kumimoji="1"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28596" y="1154538"/>
          <a:ext cx="8215370" cy="550312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214446"/>
                <a:gridCol w="2000264"/>
                <a:gridCol w="714380"/>
              </a:tblGrid>
              <a:tr h="7088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명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량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업 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백만원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내      용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비고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12</a:t>
                      </a:r>
                      <a:r>
                        <a:rPr lang="ko-KR" altLang="en-US" sz="1800" b="1" dirty="0" err="1" smtClean="0"/>
                        <a:t>개노선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8,209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8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사부리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도로확포장</a:t>
                      </a:r>
                      <a:r>
                        <a:rPr lang="ko-KR" altLang="en-US" sz="1200" b="1" dirty="0" smtClean="0"/>
                        <a:t>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</a:t>
                      </a:r>
                      <a:r>
                        <a:rPr lang="en-US" altLang="ko-KR" sz="1200" baseline="0" dirty="0" smtClean="0"/>
                        <a:t> ,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/>
                        <a:t>보상협의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4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산막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err="1" smtClean="0"/>
                        <a:t>조동간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mtClean="0">
                          <a:solidFill>
                            <a:schemeClr val="tx1"/>
                          </a:solidFill>
                        </a:rPr>
                        <a:t>분할측량 및 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0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err="1" smtClean="0"/>
                        <a:t>계룡리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감정평가 및 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학촌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smtClean="0"/>
                        <a:t>마곡간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L=0.9km,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750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횡지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err="1" smtClean="0"/>
                        <a:t>구백간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L=0.6km,</a:t>
                      </a:r>
                      <a:r>
                        <a:rPr lang="en-US" altLang="ko-KR" sz="1200" baseline="0" smtClean="0"/>
                        <a:t> </a:t>
                      </a:r>
                      <a:r>
                        <a:rPr lang="en-US" altLang="ko-KR" sz="120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1000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분할측량 및 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4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광평</a:t>
                      </a:r>
                      <a:r>
                        <a:rPr lang="ko-KR" altLang="en-US" sz="1200" b="1" baseline="0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L=0.25km,</a:t>
                      </a:r>
                      <a:r>
                        <a:rPr lang="en-US" altLang="ko-KR" sz="1200" baseline="0" smtClean="0"/>
                        <a:t> </a:t>
                      </a:r>
                      <a:r>
                        <a:rPr lang="en-US" altLang="ko-KR" sz="120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500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관련기관 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하가도로확포장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L=0.1km,</a:t>
                      </a:r>
                      <a:r>
                        <a:rPr lang="en-US" altLang="ko-KR" sz="1200" baseline="0" smtClean="0"/>
                        <a:t> </a:t>
                      </a:r>
                      <a:r>
                        <a:rPr lang="en-US" altLang="ko-KR" sz="120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190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공사 착공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율리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err="1" smtClean="0"/>
                        <a:t>한석간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L=0.86km,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1750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/>
                        <a:t>구조물</a:t>
                      </a:r>
                      <a:r>
                        <a:rPr lang="ko-KR" altLang="en-US" sz="1200" baseline="0" dirty="0" smtClean="0"/>
                        <a:t> </a:t>
                      </a:r>
                      <a:r>
                        <a:rPr lang="ko-KR" altLang="en-US" sz="1200" dirty="0" smtClean="0"/>
                        <a:t>및 배수공시공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약목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각계간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L=0.56km,</a:t>
                      </a:r>
                      <a:r>
                        <a:rPr lang="en-US" altLang="ko-KR" sz="1200" baseline="0" smtClean="0">
                          <a:solidFill>
                            <a:schemeClr val="tx1"/>
                          </a:solidFill>
                        </a:rPr>
                        <a:t> 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769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구조물</a:t>
                      </a:r>
                      <a:r>
                        <a:rPr lang="ko-KR" altLang="en-US" sz="1200" baseline="0" dirty="0" smtClean="0"/>
                        <a:t> </a:t>
                      </a:r>
                      <a:r>
                        <a:rPr lang="ko-KR" altLang="en-US" sz="1200" dirty="0" smtClean="0"/>
                        <a:t>및 배수공시공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600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기공승낙서 진구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봉곡리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텃골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L=0.47km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, 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1200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토공 및 배수공 시공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0" y="246421"/>
            <a:ext cx="9036496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14-07.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회전교차로 설치사업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관련기관 협의 및 보상협의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7"/>
          <p:cNvSpPr>
            <a:spLocks noChangeArrowheads="1"/>
          </p:cNvSpPr>
          <p:nvPr/>
        </p:nvSpPr>
        <p:spPr bwMode="auto">
          <a:xfrm>
            <a:off x="0" y="2973207"/>
            <a:ext cx="9036496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14-08.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군도 및 농어촌도로 재포장사업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당곡지구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L=14km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착공 및 사업추진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0" y="71414"/>
            <a:ext cx="9036496" cy="31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14-09.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과속방지턱 보수사업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187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방지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턱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표지판설치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217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방지턱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 준공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-32" y="3184132"/>
            <a:ext cx="9036496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교량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안전진단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단용교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정밀점검 및 정비계획 수립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31800" y="285728"/>
            <a:ext cx="8712200" cy="292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농촌중심지 활성화 사업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여개소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수량배분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626475" cy="57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가로보안등 조도개선 사업 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상반기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간이승강장 신규 설치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추풍령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각각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홍보 방법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및 지방지 신문보도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574</Words>
  <Application>Microsoft Office PowerPoint</Application>
  <PresentationFormat>화면 슬라이드 쇼(4:3)</PresentationFormat>
  <Paragraphs>137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157</cp:revision>
  <dcterms:created xsi:type="dcterms:W3CDTF">2015-07-30T06:34:38Z</dcterms:created>
  <dcterms:modified xsi:type="dcterms:W3CDTF">2018-04-26T08:11:02Z</dcterms:modified>
</cp:coreProperties>
</file>