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3"/>
  </p:notesMasterIdLst>
  <p:sldIdLst>
    <p:sldId id="256" r:id="rId4"/>
    <p:sldId id="257" r:id="rId5"/>
    <p:sldId id="281" r:id="rId6"/>
    <p:sldId id="280" r:id="rId7"/>
    <p:sldId id="292" r:id="rId8"/>
    <p:sldId id="293" r:id="rId9"/>
    <p:sldId id="296" r:id="rId10"/>
    <p:sldId id="297" r:id="rId11"/>
    <p:sldId id="277" r:id="rId12"/>
  </p:sldIdLst>
  <p:sldSz cx="9144000" cy="6858000" type="screen4x3"/>
  <p:notesSz cx="6805613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156B4B-D98A-42C7-A27A-609893A63B2F}" type="datetimeFigureOut">
              <a:rPr lang="ko-KR" altLang="en-US" smtClean="0"/>
              <a:pPr/>
              <a:t>2018-04-26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549307-986D-4BE1-AB37-C006588B741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 txBox="1">
            <a:spLocks noGrp="1" noChangeArrowheads="1"/>
          </p:cNvSpPr>
          <p:nvPr/>
        </p:nvSpPr>
        <p:spPr bwMode="auto">
          <a:xfrm>
            <a:off x="3856727" y="9444039"/>
            <a:ext cx="2948888" cy="495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SzPct val="60000"/>
              <a:buFont typeface="Monotype Sorts"/>
              <a:buNone/>
            </a:pPr>
            <a:fld id="{E2CAECB7-59CD-4B28-A2FE-F999B675D9FE}" type="slidenum">
              <a:rPr kumimoji="1"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kumimoji="1"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466" y="4721225"/>
            <a:ext cx="5440682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2018-04-26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2018-04-26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2018-04-26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2902BA-E121-479A-8D1D-97053C92DF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5E9E5-CC5F-480C-8814-37216526E34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0323B2-C02A-4E0D-B973-8C542999768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87D696-C057-4F0A-A21C-AF5C1F552DA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D26FD4-FADD-4B19-8CC0-8F273E65CA0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47748B-0E63-4C22-A1E7-FBC5CC67D6D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A7E6DA-642D-4407-9586-5EDD14DBCCB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5346B6-551D-4022-8730-93B080597BE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2018-04-26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FDC83-D33D-4468-99DD-8F8F1F870F4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3CD6C0-43DA-46AA-9C17-55EFEC975BC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4757D-41BA-4D11-87EB-D10587942AE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1298F2-C949-41DC-B3F4-3C75FD113BE2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D7127-E16F-42B8-8B3A-1B8F02A0809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83EEE-037C-404E-990E-ECBEE36681E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C7126-1292-441D-94CE-7C845907236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4B950-7FEA-485B-8F7C-6581A650491D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E6A55-51FA-4699-BBCB-AE7D62C4C97D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F35EC4-8F41-428B-8C0A-847B8542AEAF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2018-04-26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B6596-2CFF-4941-A4E4-0D84AE7868A9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10547-0B16-4162-B440-5F951D1AECD6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498F0-624E-459B-BCE7-43AE8427FFE5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A71DD-D787-4807-B8F6-63917F7E2FD2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2018-04-26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2018-04-26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2018-04-26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2018-04-26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2018-04-26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2018-04-26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F63D8-0C5B-4611-88F3-F00C765788E0}" type="datetimeFigureOut">
              <a:rPr lang="ko-KR" altLang="en-US" smtClean="0"/>
              <a:pPr/>
              <a:t>2018-04-26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fld id="{B4FB7ACF-9309-47AE-BB5E-49EC12C14F9C}" type="slidenum">
              <a:rPr lang="en-US" altLang="ko-KR"/>
              <a:pPr>
                <a:spcAft>
                  <a:spcPct val="0"/>
                </a:spcAft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BD11F9D-0575-47E1-81D7-C4E74CBB65D3}" type="slidenum">
              <a:rPr kumimoji="1" lang="en-US" altLang="ko-KR">
                <a:solidFill>
                  <a:prstClr val="black">
                    <a:tint val="75000"/>
                  </a:prstClr>
                </a:solidFill>
                <a:ea typeface="HY견고딕" pitchFamily="18" charset="-127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Resized_20180327_094217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kumimoji="1"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kumimoji="1"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8" name="표 7"/>
          <p:cNvGraphicFramePr>
            <a:graphicFrameLocks noGrp="1"/>
          </p:cNvGraphicFramePr>
          <p:nvPr/>
        </p:nvGraphicFramePr>
        <p:xfrm>
          <a:off x="5643570" y="214290"/>
          <a:ext cx="3357586" cy="77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7586"/>
              </a:tblGrid>
              <a:tr h="7772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건설교통과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2928935"/>
            <a:ext cx="8640763" cy="371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kumimoji="1"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6050" y="333375"/>
            <a:ext cx="8783638" cy="2595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31800" y="3288428"/>
            <a:ext cx="8712200" cy="2926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읍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면 가로 보안등 조도개선 추진</a:t>
            </a:r>
            <a:endParaRPr lang="ko-KR" altLang="en-US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월중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영동군일원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500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여개소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              야간통행 취약지구 및 마을 안길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26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착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</a:t>
            </a:r>
            <a:endParaRPr lang="en-US" altLang="ko-KR" sz="2400" b="1" kern="0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431800" y="285728"/>
            <a:ext cx="8712200" cy="2926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읍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면 보안등 설치 추진</a:t>
            </a:r>
            <a:endParaRPr lang="ko-KR" altLang="en-US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월중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영동군일원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230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여개소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읍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면 수량배분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150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</a:t>
            </a:r>
            <a:endParaRPr lang="en-US" altLang="ko-KR" sz="2400" b="1" kern="0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kumimoji="1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2928935"/>
            <a:ext cx="8640763" cy="371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kumimoji="1"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6050" y="333375"/>
            <a:ext cx="8783638" cy="2595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512" y="3357562"/>
            <a:ext cx="8712200" cy="3212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14-4.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운수사업차량 활용 군정광고지 제작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월중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개인택시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합동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개별화물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전세버스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1)           </a:t>
            </a: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14282" y="214290"/>
            <a:ext cx="8712200" cy="3000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 smtClean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14-4.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운수사업차량 활용 군정광고지 제작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월중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개인택시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합동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개별화물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전세버스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1)           </a:t>
            </a: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2844" y="142852"/>
            <a:ext cx="8783638" cy="3094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 flipV="1">
            <a:off x="142844" y="6000767"/>
            <a:ext cx="8793194" cy="4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kumimoji="1"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직사각형 7"/>
          <p:cNvSpPr>
            <a:spLocks noChangeArrowheads="1"/>
          </p:cNvSpPr>
          <p:nvPr/>
        </p:nvSpPr>
        <p:spPr bwMode="auto">
          <a:xfrm>
            <a:off x="0" y="214290"/>
            <a:ext cx="9036496" cy="2954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14-5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운수업체 유가보조금 지급</a:t>
            </a:r>
            <a:endParaRPr lang="ko-KR" altLang="en-US" sz="2800" b="1" kern="0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보조사업자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관내운수사업자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보조금지급액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:70,872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지급방법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유가보조금 정산시스템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연계 카드사별 청구에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              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의한 계좌 입금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295244" y="295252"/>
            <a:ext cx="8783638" cy="3094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142844" y="3143248"/>
            <a:ext cx="8501122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14-6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읍면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간이 승강장 신규설치 </a:t>
            </a:r>
            <a:endParaRPr lang="ko-KR" altLang="en-US" sz="2800" b="1" kern="0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7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대상지 </a:t>
            </a:r>
            <a:r>
              <a:rPr lang="en-US" altLang="ko-KR" sz="2400" b="1" kern="0" spc="7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15</a:t>
            </a:r>
            <a:r>
              <a:rPr lang="ko-KR" altLang="en-US" sz="2400" b="1" kern="0" spc="7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0" spc="7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spc="7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en-US" altLang="ko-KR" sz="2400" b="1" kern="0" spc="7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5, </a:t>
            </a:r>
            <a:r>
              <a:rPr lang="ko-KR" altLang="en-US" sz="2400" b="1" kern="0" spc="7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용산</a:t>
            </a:r>
            <a:r>
              <a:rPr lang="en-US" altLang="ko-KR" sz="2400" b="1" kern="0" spc="7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5,</a:t>
            </a:r>
            <a:r>
              <a:rPr lang="ko-KR" altLang="en-US" sz="2400" b="1" kern="0" spc="7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추풍령</a:t>
            </a:r>
            <a:r>
              <a:rPr lang="en-US" altLang="ko-KR" sz="2400" b="1" kern="0" spc="7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1,</a:t>
            </a:r>
            <a:r>
              <a:rPr lang="ko-KR" altLang="en-US" sz="2400" b="1" kern="0" spc="7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용화</a:t>
            </a:r>
            <a:r>
              <a:rPr lang="en-US" altLang="ko-KR" sz="2400" b="1" kern="0" spc="7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1,</a:t>
            </a:r>
            <a:r>
              <a:rPr lang="ko-KR" altLang="en-US" sz="2400" b="1" kern="0" spc="7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학산</a:t>
            </a:r>
            <a:r>
              <a:rPr lang="en-US" altLang="ko-KR" sz="2400" b="1" kern="0" spc="7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spc="7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           </a:t>
            </a:r>
            <a:r>
              <a:rPr lang="ko-KR" altLang="en-US" sz="2400" b="1" kern="0" spc="7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양산</a:t>
            </a:r>
            <a:r>
              <a:rPr lang="en-US" altLang="ko-KR" sz="2400" b="1" kern="0" spc="7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1, </a:t>
            </a:r>
            <a:r>
              <a:rPr lang="ko-KR" altLang="en-US" sz="2400" b="1" kern="0" spc="7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심천</a:t>
            </a:r>
            <a:r>
              <a:rPr lang="en-US" altLang="ko-KR" sz="2400" b="1" kern="0" spc="7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1)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7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사업비 </a:t>
            </a:r>
            <a:r>
              <a:rPr lang="en-US" altLang="ko-KR" sz="2400" b="1" kern="0" spc="7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190</a:t>
            </a:r>
            <a:r>
              <a:rPr lang="ko-KR" altLang="en-US" sz="2400" b="1" kern="0" spc="7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b="1" kern="0" spc="7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설계 및 착공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/>
        </p:nvSpPr>
        <p:spPr bwMode="auto">
          <a:xfrm flipV="1">
            <a:off x="142844" y="6000767"/>
            <a:ext cx="8793194" cy="4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kumimoji="1"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7"/>
          <p:cNvSpPr>
            <a:spLocks noChangeArrowheads="1"/>
          </p:cNvSpPr>
          <p:nvPr/>
        </p:nvSpPr>
        <p:spPr bwMode="auto">
          <a:xfrm>
            <a:off x="0" y="276069"/>
            <a:ext cx="9036496" cy="1163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14-07.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군도 및 농어촌도로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확포장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사업 추진</a:t>
            </a:r>
            <a:endParaRPr kumimoji="1"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kumimoji="1"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               </a:t>
            </a:r>
            <a:endParaRPr kumimoji="1"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10" name="표 9"/>
          <p:cNvGraphicFramePr>
            <a:graphicFrameLocks noGrp="1"/>
          </p:cNvGraphicFramePr>
          <p:nvPr/>
        </p:nvGraphicFramePr>
        <p:xfrm>
          <a:off x="428596" y="1154538"/>
          <a:ext cx="8215370" cy="5503123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500330"/>
                <a:gridCol w="1785950"/>
                <a:gridCol w="1214446"/>
                <a:gridCol w="2000264"/>
                <a:gridCol w="714380"/>
              </a:tblGrid>
              <a:tr h="708859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dirty="0" smtClean="0"/>
                        <a:t>사  업  명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dirty="0" smtClean="0"/>
                        <a:t>사  업  량 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dirty="0" smtClean="0"/>
                        <a:t>사 업 비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err="1" smtClean="0"/>
                        <a:t>백만원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dirty="0" smtClean="0"/>
                        <a:t>내      용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dirty="0" smtClean="0"/>
                        <a:t>비고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506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smtClean="0"/>
                        <a:t>합    계</a:t>
                      </a:r>
                      <a:endParaRPr lang="ko-KR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/>
                        <a:t>12</a:t>
                      </a:r>
                      <a:r>
                        <a:rPr lang="ko-KR" altLang="en-US" sz="1800" b="1" dirty="0" err="1" smtClean="0"/>
                        <a:t>개노선</a:t>
                      </a:r>
                      <a:endParaRPr lang="ko-KR" altLang="en-US" sz="1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/>
                        <a:t>8,209</a:t>
                      </a:r>
                      <a:endParaRPr lang="ko-KR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285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b="1" dirty="0" smtClean="0"/>
                        <a:t>추풍령</a:t>
                      </a:r>
                      <a:r>
                        <a:rPr lang="en-US" altLang="ko-KR" sz="1200" b="1" dirty="0" smtClean="0"/>
                        <a:t>(</a:t>
                      </a:r>
                      <a:r>
                        <a:rPr lang="ko-KR" altLang="en-US" sz="1200" b="1" dirty="0" smtClean="0"/>
                        <a:t>사부리</a:t>
                      </a:r>
                      <a:r>
                        <a:rPr lang="en-US" altLang="ko-KR" sz="1200" b="1" dirty="0" smtClean="0"/>
                        <a:t>)</a:t>
                      </a:r>
                      <a:r>
                        <a:rPr lang="ko-KR" altLang="en-US" sz="1200" b="1" dirty="0" err="1" smtClean="0"/>
                        <a:t>도로확포장</a:t>
                      </a:r>
                      <a:r>
                        <a:rPr lang="ko-KR" altLang="en-US" sz="1200" b="1" dirty="0" smtClean="0"/>
                        <a:t> 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/>
                        <a:t>L=0.6km</a:t>
                      </a:r>
                      <a:r>
                        <a:rPr lang="en-US" altLang="ko-KR" sz="1200" baseline="0" dirty="0" smtClean="0"/>
                        <a:t> ,</a:t>
                      </a:r>
                      <a:r>
                        <a:rPr lang="en-US" altLang="ko-KR" sz="1200" dirty="0" smtClean="0"/>
                        <a:t>B=8.0m</a:t>
                      </a:r>
                      <a:endParaRPr lang="ko-KR" alt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/>
                        <a:t>300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dirty="0" smtClean="0"/>
                        <a:t>보상협의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64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b="1" dirty="0" smtClean="0"/>
                        <a:t>산막</a:t>
                      </a:r>
                      <a:r>
                        <a:rPr lang="en-US" altLang="ko-KR" sz="1200" b="1" dirty="0" smtClean="0"/>
                        <a:t>~</a:t>
                      </a:r>
                      <a:r>
                        <a:rPr lang="ko-KR" altLang="en-US" sz="1200" b="1" dirty="0" err="1" smtClean="0"/>
                        <a:t>조동간</a:t>
                      </a:r>
                      <a:r>
                        <a:rPr lang="ko-KR" altLang="en-US" sz="1200" b="1" dirty="0" smtClean="0"/>
                        <a:t> </a:t>
                      </a:r>
                      <a:r>
                        <a:rPr lang="ko-KR" altLang="en-US" sz="1200" b="1" dirty="0" err="1" smtClean="0"/>
                        <a:t>도로확포장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/>
                        <a:t>L=0.6km,</a:t>
                      </a:r>
                      <a:r>
                        <a:rPr lang="en-US" altLang="ko-KR" sz="1200" baseline="0" dirty="0" smtClean="0"/>
                        <a:t> </a:t>
                      </a:r>
                      <a:r>
                        <a:rPr lang="en-US" altLang="ko-KR" sz="1200" dirty="0" smtClean="0"/>
                        <a:t>B=8.0m</a:t>
                      </a:r>
                      <a:endParaRPr lang="ko-KR" alt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/>
                        <a:t>300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smtClean="0">
                          <a:solidFill>
                            <a:schemeClr val="tx1"/>
                          </a:solidFill>
                        </a:rPr>
                        <a:t>분할측량 및 보상협의</a:t>
                      </a:r>
                      <a:endParaRPr lang="ko-KR" alt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007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b="1" dirty="0" smtClean="0"/>
                        <a:t>추풍령</a:t>
                      </a:r>
                      <a:r>
                        <a:rPr lang="en-US" altLang="ko-KR" sz="1200" b="1" dirty="0" smtClean="0"/>
                        <a:t>(</a:t>
                      </a:r>
                      <a:r>
                        <a:rPr lang="ko-KR" altLang="en-US" sz="1200" b="1" dirty="0" err="1" smtClean="0"/>
                        <a:t>계룡리</a:t>
                      </a:r>
                      <a:r>
                        <a:rPr lang="en-US" altLang="ko-KR" sz="1200" b="1" dirty="0" smtClean="0"/>
                        <a:t>)</a:t>
                      </a:r>
                      <a:r>
                        <a:rPr lang="ko-KR" altLang="en-US" sz="1200" b="1" dirty="0" err="1" smtClean="0"/>
                        <a:t>도로확포장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/>
                        <a:t>L=0.6km,</a:t>
                      </a:r>
                      <a:r>
                        <a:rPr lang="en-US" altLang="ko-KR" sz="1200" baseline="0" dirty="0" smtClean="0"/>
                        <a:t> </a:t>
                      </a:r>
                      <a:r>
                        <a:rPr lang="en-US" altLang="ko-KR" sz="1200" dirty="0" smtClean="0"/>
                        <a:t>B=6.0m</a:t>
                      </a:r>
                      <a:endParaRPr lang="ko-KR" alt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/>
                        <a:t>350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</a:rPr>
                        <a:t>감정평가 및 보상협의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244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b="1" dirty="0" err="1" smtClean="0"/>
                        <a:t>학촌</a:t>
                      </a:r>
                      <a:r>
                        <a:rPr lang="en-US" altLang="ko-KR" sz="1200" b="1" dirty="0" smtClean="0"/>
                        <a:t>~</a:t>
                      </a:r>
                      <a:r>
                        <a:rPr lang="ko-KR" altLang="en-US" sz="1200" b="1" dirty="0" smtClean="0"/>
                        <a:t>마곡간 </a:t>
                      </a:r>
                      <a:r>
                        <a:rPr lang="ko-KR" altLang="en-US" sz="1200" b="1" dirty="0" err="1" smtClean="0"/>
                        <a:t>도로확포장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/>
                        <a:t>L=0.9km,</a:t>
                      </a:r>
                      <a:r>
                        <a:rPr lang="en-US" altLang="ko-KR" sz="1200" baseline="0" dirty="0" smtClean="0"/>
                        <a:t> </a:t>
                      </a:r>
                      <a:r>
                        <a:rPr lang="en-US" altLang="ko-KR" sz="1200" dirty="0" smtClean="0"/>
                        <a:t>B=6.0m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/>
                        <a:t>750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 smtClean="0"/>
                        <a:t>보상협의</a:t>
                      </a:r>
                      <a:endParaRPr lang="ko-KR" alt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167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b="1" dirty="0" err="1" smtClean="0"/>
                        <a:t>횡지</a:t>
                      </a:r>
                      <a:r>
                        <a:rPr lang="en-US" altLang="ko-KR" sz="1200" b="1" dirty="0" smtClean="0"/>
                        <a:t>~</a:t>
                      </a:r>
                      <a:r>
                        <a:rPr lang="ko-KR" altLang="en-US" sz="1200" b="1" dirty="0" err="1" smtClean="0"/>
                        <a:t>구백간</a:t>
                      </a:r>
                      <a:r>
                        <a:rPr lang="ko-KR" altLang="en-US" sz="1200" b="1" dirty="0" smtClean="0"/>
                        <a:t> </a:t>
                      </a:r>
                      <a:r>
                        <a:rPr lang="ko-KR" altLang="en-US" sz="1200" b="1" dirty="0" err="1" smtClean="0"/>
                        <a:t>도로확포장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smtClean="0"/>
                        <a:t>L=0.6km,</a:t>
                      </a:r>
                      <a:r>
                        <a:rPr lang="en-US" altLang="ko-KR" sz="1200" baseline="0" smtClean="0"/>
                        <a:t> </a:t>
                      </a:r>
                      <a:r>
                        <a:rPr lang="en-US" altLang="ko-KR" sz="1200" smtClean="0"/>
                        <a:t>B=6.0m</a:t>
                      </a:r>
                      <a:endParaRPr lang="ko-KR" alt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/>
                        <a:t>1000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 smtClean="0"/>
                        <a:t>분할측량 및 보상협의</a:t>
                      </a:r>
                      <a:endParaRPr lang="ko-KR" alt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84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b="1" dirty="0" err="1" smtClean="0"/>
                        <a:t>광평</a:t>
                      </a:r>
                      <a:r>
                        <a:rPr lang="ko-KR" altLang="en-US" sz="1200" b="1" baseline="0" dirty="0" err="1" smtClean="0"/>
                        <a:t>도로확포장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smtClean="0"/>
                        <a:t>L=0.25km,</a:t>
                      </a:r>
                      <a:r>
                        <a:rPr lang="en-US" altLang="ko-KR" sz="1200" baseline="0" smtClean="0"/>
                        <a:t> </a:t>
                      </a:r>
                      <a:r>
                        <a:rPr lang="en-US" altLang="ko-KR" sz="1200" smtClean="0"/>
                        <a:t>B=8.0m</a:t>
                      </a:r>
                      <a:endParaRPr lang="ko-KR" alt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/>
                        <a:t>500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 smtClean="0"/>
                        <a:t>관련기관 협의</a:t>
                      </a:r>
                      <a:endParaRPr lang="ko-KR" alt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b="1" dirty="0" err="1" smtClean="0"/>
                        <a:t>하가도로확포장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smtClean="0"/>
                        <a:t>L=0.1km,</a:t>
                      </a:r>
                      <a:r>
                        <a:rPr lang="en-US" altLang="ko-KR" sz="1200" baseline="0" smtClean="0"/>
                        <a:t> </a:t>
                      </a:r>
                      <a:r>
                        <a:rPr lang="en-US" altLang="ko-KR" sz="1200" smtClean="0"/>
                        <a:t>B=6.0m</a:t>
                      </a:r>
                      <a:endParaRPr lang="ko-KR" alt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smtClean="0"/>
                        <a:t>190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 smtClean="0"/>
                        <a:t>공사 착공</a:t>
                      </a:r>
                      <a:endParaRPr lang="ko-KR" alt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75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b="1" dirty="0" err="1" smtClean="0"/>
                        <a:t>율리</a:t>
                      </a:r>
                      <a:r>
                        <a:rPr lang="en-US" altLang="ko-KR" sz="1200" b="1" dirty="0" smtClean="0"/>
                        <a:t>~</a:t>
                      </a:r>
                      <a:r>
                        <a:rPr lang="ko-KR" altLang="en-US" sz="1200" b="1" dirty="0" err="1" smtClean="0"/>
                        <a:t>한석간</a:t>
                      </a:r>
                      <a:r>
                        <a:rPr lang="ko-KR" altLang="en-US" sz="1200" b="1" dirty="0" smtClean="0"/>
                        <a:t> </a:t>
                      </a:r>
                      <a:r>
                        <a:rPr lang="ko-KR" altLang="en-US" sz="1200" b="1" dirty="0" err="1" smtClean="0"/>
                        <a:t>도로확포장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/>
                        <a:t>L=0.86km,</a:t>
                      </a:r>
                      <a:r>
                        <a:rPr lang="en-US" altLang="ko-KR" sz="1200" baseline="0" dirty="0" smtClean="0"/>
                        <a:t> </a:t>
                      </a:r>
                      <a:r>
                        <a:rPr lang="en-US" altLang="ko-KR" sz="1200" dirty="0" smtClean="0"/>
                        <a:t>B=8.0m</a:t>
                      </a:r>
                      <a:endParaRPr lang="ko-KR" alt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smtClean="0"/>
                        <a:t>1750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dirty="0" smtClean="0"/>
                        <a:t>구조물</a:t>
                      </a:r>
                      <a:r>
                        <a:rPr lang="ko-KR" altLang="en-US" sz="1200" baseline="0" dirty="0" smtClean="0"/>
                        <a:t> </a:t>
                      </a:r>
                      <a:r>
                        <a:rPr lang="ko-KR" altLang="en-US" sz="1200" dirty="0" smtClean="0"/>
                        <a:t>및 배수공시공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03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약목</a:t>
                      </a: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~</a:t>
                      </a: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</a:rPr>
                        <a:t>각계간 </a:t>
                      </a: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도로확포장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smtClean="0">
                          <a:solidFill>
                            <a:schemeClr val="tx1"/>
                          </a:solidFill>
                        </a:rPr>
                        <a:t>L=0.56km,</a:t>
                      </a:r>
                      <a:r>
                        <a:rPr lang="en-US" altLang="ko-KR" sz="1200" baseline="0" smtClean="0">
                          <a:solidFill>
                            <a:schemeClr val="tx1"/>
                          </a:solidFill>
                        </a:rPr>
                        <a:t> B=6.0m</a:t>
                      </a:r>
                      <a:endParaRPr lang="ko-KR" alt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smtClean="0">
                          <a:solidFill>
                            <a:schemeClr val="tx1"/>
                          </a:solidFill>
                        </a:rPr>
                        <a:t>769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 smtClean="0"/>
                        <a:t>구조물</a:t>
                      </a:r>
                      <a:r>
                        <a:rPr lang="ko-KR" altLang="en-US" sz="1200" baseline="0" dirty="0" smtClean="0"/>
                        <a:t> </a:t>
                      </a:r>
                      <a:r>
                        <a:rPr lang="ko-KR" altLang="en-US" sz="1200" dirty="0" smtClean="0"/>
                        <a:t>및 배수공시공</a:t>
                      </a:r>
                      <a:endParaRPr lang="ko-KR" alt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835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</a:rPr>
                        <a:t>구강</a:t>
                      </a: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~</a:t>
                      </a: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죽산간</a:t>
                      </a: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도로확포장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L=1.72km,</a:t>
                      </a:r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</a:rPr>
                        <a:t> B=3~8m</a:t>
                      </a:r>
                      <a:endParaRPr lang="ko-KR" alt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600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</a:rPr>
                        <a:t>기공승낙서 진구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봉곡리</a:t>
                      </a: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텃골</a:t>
                      </a: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) </a:t>
                      </a: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도로확포장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L=0.47km</a:t>
                      </a:r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</a:rPr>
                        <a:t>, B=6.0m</a:t>
                      </a:r>
                      <a:endParaRPr lang="ko-KR" alt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1200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</a:rPr>
                        <a:t>토공 및 배수공 시공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노근</a:t>
                      </a: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</a:rPr>
                        <a:t>우천간 </a:t>
                      </a: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도로확포장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L=0.65km,</a:t>
                      </a:r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</a:rPr>
                        <a:t> B=8.0m</a:t>
                      </a:r>
                      <a:endParaRPr lang="ko-KR" alt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500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</a:rPr>
                        <a:t>보상협의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/>
        </p:nvSpPr>
        <p:spPr bwMode="auto">
          <a:xfrm flipV="1">
            <a:off x="142844" y="6000767"/>
            <a:ext cx="8793194" cy="4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kumimoji="1"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7"/>
          <p:cNvSpPr>
            <a:spLocks noChangeArrowheads="1"/>
          </p:cNvSpPr>
          <p:nvPr/>
        </p:nvSpPr>
        <p:spPr bwMode="auto">
          <a:xfrm>
            <a:off x="0" y="246421"/>
            <a:ext cx="9036496" cy="2271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14-07.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회전교차로 설치사업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  <a:endParaRPr lang="en-US" altLang="ko-KR" sz="10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  업  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700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  업  량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3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[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부용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교차로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구교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교차로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구교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교차로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]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1"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     용 </a:t>
            </a:r>
            <a:r>
              <a:rPr kumimoji="1"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1"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관련기관 협의 및 보상협의</a:t>
            </a:r>
            <a:endParaRPr kumimoji="1"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직사각형 7"/>
          <p:cNvSpPr>
            <a:spLocks noChangeArrowheads="1"/>
          </p:cNvSpPr>
          <p:nvPr/>
        </p:nvSpPr>
        <p:spPr bwMode="auto">
          <a:xfrm>
            <a:off x="0" y="2973207"/>
            <a:ext cx="9036496" cy="2456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14-08.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2018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군도 및 농어촌도로 재포장사업 추진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endParaRPr lang="en-US" altLang="ko-KR" sz="10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  업  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1,000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2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  업  량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당곡지구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16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L=14km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     용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착공 및 사업추진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/>
        </p:nvSpPr>
        <p:spPr bwMode="auto">
          <a:xfrm flipV="1">
            <a:off x="142844" y="6000767"/>
            <a:ext cx="8793194" cy="4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직사각형 7"/>
          <p:cNvSpPr>
            <a:spLocks noChangeArrowheads="1"/>
          </p:cNvSpPr>
          <p:nvPr/>
        </p:nvSpPr>
        <p:spPr bwMode="auto">
          <a:xfrm>
            <a:off x="0" y="71414"/>
            <a:ext cx="9036496" cy="310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14-09.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과속방지턱 보수사업 추진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endParaRPr lang="en-US" altLang="ko-KR" sz="10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  업  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187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  업  량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방지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턱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도색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82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표지판설치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217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              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방지턱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설치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     용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사업 준공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7"/>
          <p:cNvSpPr>
            <a:spLocks noChangeArrowheads="1"/>
          </p:cNvSpPr>
          <p:nvPr/>
        </p:nvSpPr>
        <p:spPr bwMode="auto">
          <a:xfrm>
            <a:off x="-32" y="3184132"/>
            <a:ext cx="9036496" cy="2456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14-10.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교량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안전진단 점검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endParaRPr lang="en-US" altLang="ko-KR" sz="10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  업  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200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  업  량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단용교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     용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정밀점검 및 정비계획 수립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431800" y="285728"/>
            <a:ext cx="8712200" cy="2926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14-1.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용산면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농촌중심지 활성화 사업</a:t>
            </a:r>
            <a:endParaRPr lang="ko-KR" altLang="en-US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월중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영동군일원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230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여개소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읍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면 수량배분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150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</a:t>
            </a:r>
            <a:endParaRPr lang="en-US" altLang="ko-KR" sz="2400" b="1" kern="0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kumimoji="1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ChangeArrowheads="1"/>
          </p:cNvSpPr>
          <p:nvPr/>
        </p:nvSpPr>
        <p:spPr bwMode="auto">
          <a:xfrm>
            <a:off x="179388" y="500063"/>
            <a:ext cx="8626475" cy="5786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 이달의 중점 홍보 사항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가로보안등 조도개선 사업 추진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-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홈페이지 및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감고을소식지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2018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년도 상반기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읍면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간이승강장 신규 설치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15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-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용산면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추풍령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용화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학산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양산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심천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각각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-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홍보 방법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홈페이지 및 지방지 신문보도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180975" y="3571875"/>
            <a:ext cx="8783638" cy="259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1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1205</TotalTime>
  <Words>574</Words>
  <Application>Microsoft Office PowerPoint</Application>
  <PresentationFormat>화면 슬라이드 쇼(4:3)</PresentationFormat>
  <Paragraphs>137</Paragraphs>
  <Slides>9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3</vt:i4>
      </vt:variant>
      <vt:variant>
        <vt:lpstr>슬라이드 제목</vt:lpstr>
      </vt:variant>
      <vt:variant>
        <vt:i4>9</vt:i4>
      </vt:variant>
    </vt:vector>
  </HeadingPairs>
  <TitlesOfParts>
    <vt:vector size="12" baseType="lpstr">
      <vt:lpstr>Office 테마</vt:lpstr>
      <vt:lpstr>2_조화</vt:lpstr>
      <vt:lpstr>1_Office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157</cp:revision>
  <dcterms:created xsi:type="dcterms:W3CDTF">2015-07-30T06:34:38Z</dcterms:created>
  <dcterms:modified xsi:type="dcterms:W3CDTF">2018-04-26T08:11:02Z</dcterms:modified>
</cp:coreProperties>
</file>