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92" r:id="rId4"/>
    <p:sldId id="293" r:id="rId5"/>
    <p:sldId id="294" r:id="rId6"/>
    <p:sldId id="299" r:id="rId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9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52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8525" y="9444043"/>
            <a:ext cx="2950264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322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94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408322608" descr="EMB000021d40b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6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_x407062848" descr="EMB000021d40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450" y="332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9453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5"/>
            <a:ext cx="8640763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285728"/>
            <a:ext cx="8712200" cy="18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상촌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 도로건설공사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재감정평가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현지조사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평가기간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평가업체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나라감정평가법인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중앙감정평가법인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재감정평가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2132856"/>
            <a:ext cx="8892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가로등 및 지하차도 전기설비 안전점검 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 1~ 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사업대상지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가로등 및 지하차도 전기설비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216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 업   비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점검기관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한국전기안전공사 충북 영동옥천지사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64192" y="4422831"/>
            <a:ext cx="8886856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구교리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공영주차장 </a:t>
            </a:r>
            <a:r>
              <a:rPr lang="ko-KR" altLang="en-US" sz="28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잔여부지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인조잔디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포장공사</a:t>
            </a: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ko-KR" altLang="en-US" sz="2800" b="1" kern="0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재착공</a:t>
            </a:r>
            <a:r>
              <a:rPr lang="ko-KR" altLang="en-US" sz="2800" b="1" kern="0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위    치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286-12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구교리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 공영주차장 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잔여부지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2021. 3. ~ 4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./ 45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정도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내     용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콘크리트 및 인조잔디 포장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(464</a:t>
            </a:r>
            <a:r>
              <a:rPr lang="en-US" altLang="ko-KR" sz="2400" b="1" kern="0" spc="-300" dirty="0">
                <a:latin typeface="굴림"/>
                <a:ea typeface="굴림"/>
              </a:rPr>
              <a:t>㎡</a:t>
            </a:r>
            <a:r>
              <a:rPr lang="en-US" altLang="ko-KR" sz="2400" b="1" kern="0" spc="-300" dirty="0" smtClean="0">
                <a:latin typeface="굴림"/>
                <a:ea typeface="굴림"/>
              </a:rPr>
              <a:t>)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spc="-300" dirty="0" err="1" smtClean="0">
                <a:latin typeface="HY헤드라인M" pitchFamily="18" charset="-127"/>
                <a:ea typeface="HY헤드라인M" pitchFamily="18" charset="-127"/>
              </a:rPr>
              <a:t>메쉬휀스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300" dirty="0">
                <a:latin typeface="HY헤드라인M" pitchFamily="18" charset="-127"/>
                <a:ea typeface="HY헤드라인M" pitchFamily="18" charset="-127"/>
              </a:rPr>
              <a:t>설치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(36</a:t>
            </a:r>
            <a:r>
              <a:rPr lang="ko-KR" altLang="en-US" sz="2400" b="1" kern="0" spc="-300" dirty="0" err="1">
                <a:latin typeface="HY헤드라인M" pitchFamily="18" charset="-127"/>
                <a:ea typeface="HY헤드라인M" pitchFamily="18" charset="-127"/>
              </a:rPr>
              <a:t>경간</a:t>
            </a:r>
            <a:r>
              <a:rPr lang="en-US" altLang="ko-KR" sz="2400" b="1" kern="0" spc="-30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67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13864" y="3655823"/>
            <a:ext cx="885831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7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정비사업 추진</a:t>
            </a:r>
            <a:endParaRPr lang="en-US" altLang="ko-KR" sz="27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산저지구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용수로정비외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공사착공</a:t>
            </a:r>
            <a:endParaRPr kumimoji="1" lang="en-US" altLang="ko-KR" sz="17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113864" y="5013176"/>
            <a:ext cx="885831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7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어미실저수지 </a:t>
            </a:r>
            <a:r>
              <a:rPr lang="ko-KR" altLang="en-US" sz="27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물고시</a:t>
            </a:r>
            <a:r>
              <a:rPr lang="ko-KR" altLang="en-US" sz="27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폐사 손해배상 청구에 </a:t>
            </a:r>
            <a:r>
              <a:rPr lang="ko-KR" altLang="en-US" sz="27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따른소송수행</a:t>
            </a:r>
            <a:endParaRPr lang="en-US" altLang="ko-KR" sz="27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3/19(14:00)/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청주지방법원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영동지원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결심선고</a:t>
            </a:r>
            <a:endParaRPr kumimoji="1" lang="en-US" altLang="ko-KR" sz="17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116632"/>
            <a:ext cx="8939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eaLnBrk="1" latin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두릉리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위험도로 선형개량공사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가동리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358-1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번지 일원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113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선형개량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L=153m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공사집행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및 착공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504" y="1806103"/>
            <a:ext cx="90916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eaLnBrk="1" latin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호선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오탄리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수해피해 복구사업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오탄리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74-3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번지 일원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483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사면정비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L = 100m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공사 착공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90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92896"/>
            <a:ext cx="915580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371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512" y="1196752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535" y="4610470"/>
            <a:ext cx="9025272" cy="112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156" y="98828"/>
            <a:ext cx="8931759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400" b="1" kern="0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양산면</a:t>
            </a:r>
            <a:r>
              <a:rPr lang="ko-KR" altLang="en-US" sz="24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호탄리</a:t>
            </a:r>
            <a:r>
              <a:rPr lang="ko-KR" altLang="en-US" sz="24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417</a:t>
            </a:r>
            <a:r>
              <a:rPr lang="ko-KR" altLang="en-US" sz="24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번지내 통행권 확인 청구에 따른 </a:t>
            </a:r>
            <a:r>
              <a:rPr lang="ko-KR" altLang="en-US" sz="2400" b="1" kern="0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소송수행</a:t>
            </a:r>
            <a:r>
              <a:rPr lang="ko-KR" altLang="en-US" sz="24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3/19(14:00)/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청주지방법원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영동지원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/4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차변론</a:t>
            </a:r>
            <a:endParaRPr kumimoji="1" lang="en-US" altLang="ko-KR" sz="17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943" y="1240984"/>
            <a:ext cx="9013329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저수지 정비사업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법곡저수지외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개지구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/2,602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충북도청 사전설계심의</a:t>
            </a:r>
            <a:endParaRPr kumimoji="1" lang="en-US" altLang="ko-KR" sz="1700" b="1" kern="0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681" y="2524617"/>
            <a:ext cx="8931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en-US" altLang="ko-KR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일반농산어촌개발사업 </a:t>
            </a:r>
            <a:r>
              <a:rPr lang="ko-KR" altLang="en-US" sz="28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공기관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3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대행사업비</a:t>
            </a: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교부</a:t>
            </a:r>
            <a:endParaRPr lang="en-US" altLang="ko-KR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16,910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중심지활성화사업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충북개발공사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농어촌공사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9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250</Words>
  <Application>Microsoft Office PowerPoint</Application>
  <PresentationFormat>화면 슬라이드 쇼(4:3)</PresentationFormat>
  <Paragraphs>51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17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124</cp:revision>
  <cp:lastPrinted>2020-02-26T05:49:45Z</cp:lastPrinted>
  <dcterms:created xsi:type="dcterms:W3CDTF">2015-07-30T06:34:38Z</dcterms:created>
  <dcterms:modified xsi:type="dcterms:W3CDTF">2021-02-25T04:12:17Z</dcterms:modified>
</cp:coreProperties>
</file>